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34"/>
  </p:notesMasterIdLst>
  <p:sldIdLst>
    <p:sldId id="256" r:id="rId3"/>
    <p:sldId id="258" r:id="rId4"/>
    <p:sldId id="306" r:id="rId5"/>
    <p:sldId id="297" r:id="rId6"/>
    <p:sldId id="260" r:id="rId7"/>
    <p:sldId id="298" r:id="rId8"/>
    <p:sldId id="299" r:id="rId9"/>
    <p:sldId id="261" r:id="rId10"/>
    <p:sldId id="301" r:id="rId11"/>
    <p:sldId id="303" r:id="rId12"/>
    <p:sldId id="302" r:id="rId13"/>
    <p:sldId id="304" r:id="rId14"/>
    <p:sldId id="272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</p:sldIdLst>
  <p:sldSz cx="9144000" cy="5143500" type="screen16x9"/>
  <p:notesSz cx="6858000" cy="9144000"/>
  <p:embeddedFontLs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Alatsi" panose="020B0604020202020204" charset="0"/>
      <p:regular r:id="rId39"/>
    </p:embeddedFont>
    <p:embeddedFont>
      <p:font typeface="Krona One" panose="020B0604020202020204" charset="0"/>
      <p:regular r:id="rId40"/>
    </p:embeddedFont>
    <p:embeddedFont>
      <p:font typeface="Zilla Slab" panose="020B0604020202020204" charset="0"/>
      <p:regular r:id="rId41"/>
      <p:bold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Bebas Neue" panose="020B0604020202020204" charset="0"/>
      <p:regular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201588-A4CF-4941-A47C-BFDB9470BD1B}">
  <a:tblStyle styleId="{1A201588-A4CF-4941-A47C-BFDB9470BD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74795DA4-1F6B-448B-AA42-4BAF4DBB028F}"/>
    <pc:docChg chg="delSld">
      <pc:chgData name="Madihah Rehana binti Ku Othman" userId="8d6abce4-d1a6-4791-9622-abfbb7da5af2" providerId="ADAL" clId="{74795DA4-1F6B-448B-AA42-4BAF4DBB028F}" dt="2023-06-07T07:05:22.517" v="0" actId="2696"/>
      <pc:docMkLst>
        <pc:docMk/>
      </pc:docMkLst>
    </pc:docChg>
  </pc:docChgLst>
  <pc:docChgLst>
    <pc:chgData name="Muhammad Iman bin Mohd Rezal" userId="247410ee-eedc-45e2-beb0-ddb72a33e5d2" providerId="ADAL" clId="{149680A3-4F80-42A6-BB43-A9474CFE41AF}"/>
    <pc:docChg chg="undo custSel modSld">
      <pc:chgData name="Muhammad Iman bin Mohd Rezal" userId="247410ee-eedc-45e2-beb0-ddb72a33e5d2" providerId="ADAL" clId="{149680A3-4F80-42A6-BB43-A9474CFE41AF}" dt="2023-06-25T07:18:14.250" v="2" actId="688"/>
      <pc:docMkLst>
        <pc:docMk/>
      </pc:docMkLst>
      <pc:sldChg chg="delSp">
        <pc:chgData name="Muhammad Iman bin Mohd Rezal" userId="247410ee-eedc-45e2-beb0-ddb72a33e5d2" providerId="ADAL" clId="{149680A3-4F80-42A6-BB43-A9474CFE41AF}" dt="2023-06-25T07:16:45.009" v="0" actId="478"/>
        <pc:sldMkLst>
          <pc:docMk/>
          <pc:sldMk cId="0" sldId="256"/>
        </pc:sldMkLst>
        <pc:grpChg chg="del">
          <ac:chgData name="Muhammad Iman bin Mohd Rezal" userId="247410ee-eedc-45e2-beb0-ddb72a33e5d2" providerId="ADAL" clId="{149680A3-4F80-42A6-BB43-A9474CFE41AF}" dt="2023-06-25T07:16:45.009" v="0" actId="478"/>
          <ac:grpSpMkLst>
            <pc:docMk/>
            <pc:sldMk cId="0" sldId="256"/>
            <ac:grpSpMk id="442" creationId="{00000000-0000-0000-0000-000000000000}"/>
          </ac:grpSpMkLst>
        </pc:grpChg>
      </pc:sldChg>
      <pc:sldChg chg="modSp">
        <pc:chgData name="Muhammad Iman bin Mohd Rezal" userId="247410ee-eedc-45e2-beb0-ddb72a33e5d2" providerId="ADAL" clId="{149680A3-4F80-42A6-BB43-A9474CFE41AF}" dt="2023-06-25T07:18:14.250" v="2" actId="688"/>
        <pc:sldMkLst>
          <pc:docMk/>
          <pc:sldMk cId="0" sldId="260"/>
        </pc:sldMkLst>
        <pc:grpChg chg="mod">
          <ac:chgData name="Muhammad Iman bin Mohd Rezal" userId="247410ee-eedc-45e2-beb0-ddb72a33e5d2" providerId="ADAL" clId="{149680A3-4F80-42A6-BB43-A9474CFE41AF}" dt="2023-06-25T07:18:14.250" v="2" actId="688"/>
          <ac:grpSpMkLst>
            <pc:docMk/>
            <pc:sldMk cId="0" sldId="260"/>
            <ac:grpSpMk id="557" creationId="{00000000-0000-0000-0000-000000000000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74948-8B85-48C7-8BEA-1889C14AE827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MY"/>
        </a:p>
      </dgm:t>
    </dgm:pt>
    <dgm:pt modelId="{2AADA588-94AE-4C82-951A-D1621529E48C}">
      <dgm:prSet phldrT="[Text]"/>
      <dgm:spPr/>
      <dgm:t>
        <a:bodyPr/>
        <a:lstStyle/>
        <a:p>
          <a:pPr>
            <a:buNone/>
          </a:pPr>
          <a:r>
            <a:rPr lang="en-MY" b="1" dirty="0" err="1"/>
            <a:t>Pembiakan</a:t>
          </a:r>
          <a:r>
            <a:rPr lang="en-MY" b="1" dirty="0"/>
            <a:t> </a:t>
          </a:r>
          <a:r>
            <a:rPr lang="en-MY" b="1" dirty="0" err="1"/>
            <a:t>Manusia</a:t>
          </a:r>
          <a:r>
            <a:rPr lang="en-MY" b="1" dirty="0"/>
            <a:t>.</a:t>
          </a:r>
          <a:endParaRPr lang="en-MY" dirty="0"/>
        </a:p>
      </dgm:t>
    </dgm:pt>
    <dgm:pt modelId="{3AB95503-F846-4CBF-B41C-AAB91CB3EC9F}" type="parTrans" cxnId="{6E9D7FF5-E114-46DE-AB6E-20AB73BE496B}">
      <dgm:prSet/>
      <dgm:spPr/>
      <dgm:t>
        <a:bodyPr/>
        <a:lstStyle/>
        <a:p>
          <a:endParaRPr lang="en-MY"/>
        </a:p>
      </dgm:t>
    </dgm:pt>
    <dgm:pt modelId="{33A1BFAF-2470-4CBA-A028-791F84604A93}" type="sibTrans" cxnId="{6E9D7FF5-E114-46DE-AB6E-20AB73BE496B}">
      <dgm:prSet/>
      <dgm:spPr/>
      <dgm:t>
        <a:bodyPr/>
        <a:lstStyle/>
        <a:p>
          <a:endParaRPr lang="en-MY"/>
        </a:p>
      </dgm:t>
    </dgm:pt>
    <dgm:pt modelId="{35F6ABB8-090F-4995-B154-E3C3E8DB8E08}">
      <dgm:prSet phldrT="[Text]"/>
      <dgm:spPr/>
      <dgm:t>
        <a:bodyPr/>
        <a:lstStyle/>
        <a:p>
          <a:pPr>
            <a:buNone/>
          </a:pPr>
          <a:r>
            <a:rPr lang="en-MY" b="1" dirty="0"/>
            <a:t>Proses </a:t>
          </a:r>
          <a:r>
            <a:rPr lang="en-MY" b="1" dirty="0" err="1"/>
            <a:t>Persenyawaan</a:t>
          </a:r>
          <a:r>
            <a:rPr lang="en-MY" b="1" dirty="0"/>
            <a:t> </a:t>
          </a:r>
          <a:r>
            <a:rPr lang="en-MY" b="1" dirty="0" err="1"/>
            <a:t>Manusia</a:t>
          </a:r>
          <a:r>
            <a:rPr lang="en-MY" b="1" dirty="0"/>
            <a:t> </a:t>
          </a:r>
          <a:r>
            <a:rPr lang="en-MY" b="1" dirty="0" err="1"/>
            <a:t>hingga</a:t>
          </a:r>
          <a:r>
            <a:rPr lang="en-MY" b="1" dirty="0"/>
            <a:t> </a:t>
          </a:r>
          <a:r>
            <a:rPr lang="en-MY" b="1" dirty="0" err="1"/>
            <a:t>Bayi</a:t>
          </a:r>
          <a:r>
            <a:rPr lang="en-MY" b="1" dirty="0"/>
            <a:t> </a:t>
          </a:r>
          <a:r>
            <a:rPr lang="en-MY" b="1" dirty="0" err="1"/>
            <a:t>Dilahirkan</a:t>
          </a:r>
          <a:r>
            <a:rPr lang="en-MY" b="1" dirty="0"/>
            <a:t>.</a:t>
          </a:r>
          <a:endParaRPr lang="en-MY" dirty="0"/>
        </a:p>
      </dgm:t>
    </dgm:pt>
    <dgm:pt modelId="{AD5CA175-23C1-4491-B976-519B66DC7019}" type="parTrans" cxnId="{026864AF-41EF-461B-A65C-91D4E080F1D6}">
      <dgm:prSet/>
      <dgm:spPr/>
      <dgm:t>
        <a:bodyPr/>
        <a:lstStyle/>
        <a:p>
          <a:endParaRPr lang="en-MY"/>
        </a:p>
      </dgm:t>
    </dgm:pt>
    <dgm:pt modelId="{5180141F-8427-412A-B198-28BBDF691DC1}" type="sibTrans" cxnId="{026864AF-41EF-461B-A65C-91D4E080F1D6}">
      <dgm:prSet/>
      <dgm:spPr/>
      <dgm:t>
        <a:bodyPr/>
        <a:lstStyle/>
        <a:p>
          <a:endParaRPr lang="en-MY"/>
        </a:p>
      </dgm:t>
    </dgm:pt>
    <dgm:pt modelId="{1CF002E4-EE14-4C80-BCC0-C1305A08051D}">
      <dgm:prSet phldrT="[Text]"/>
      <dgm:spPr/>
      <dgm:t>
        <a:bodyPr/>
        <a:lstStyle/>
        <a:p>
          <a:pPr>
            <a:buNone/>
          </a:pPr>
          <a:r>
            <a:rPr lang="en-MY" b="1" dirty="0" err="1"/>
            <a:t>Kepentingan</a:t>
          </a:r>
          <a:r>
            <a:rPr lang="en-MY" b="1" dirty="0"/>
            <a:t> </a:t>
          </a:r>
          <a:r>
            <a:rPr lang="en-MY" b="1" dirty="0" err="1"/>
            <a:t>Pembiakan</a:t>
          </a:r>
          <a:r>
            <a:rPr lang="en-MY" b="1" dirty="0"/>
            <a:t> </a:t>
          </a:r>
          <a:r>
            <a:rPr lang="en-MY" b="1" dirty="0" err="1"/>
            <a:t>kepada</a:t>
          </a:r>
          <a:r>
            <a:rPr lang="en-MY" b="1" dirty="0"/>
            <a:t> </a:t>
          </a:r>
          <a:r>
            <a:rPr lang="en-MY" b="1" dirty="0" err="1"/>
            <a:t>Manusia</a:t>
          </a:r>
          <a:endParaRPr lang="en-MY" dirty="0"/>
        </a:p>
      </dgm:t>
    </dgm:pt>
    <dgm:pt modelId="{52CE1CE5-DF88-4639-A49E-382A8CA75FBB}" type="parTrans" cxnId="{CDABB646-D36B-4E74-8D07-73D128252F35}">
      <dgm:prSet/>
      <dgm:spPr/>
      <dgm:t>
        <a:bodyPr/>
        <a:lstStyle/>
        <a:p>
          <a:endParaRPr lang="en-MY"/>
        </a:p>
      </dgm:t>
    </dgm:pt>
    <dgm:pt modelId="{050D12DA-5103-4F94-AE3F-D90D00F2BA7A}" type="sibTrans" cxnId="{CDABB646-D36B-4E74-8D07-73D128252F35}">
      <dgm:prSet/>
      <dgm:spPr/>
      <dgm:t>
        <a:bodyPr/>
        <a:lstStyle/>
        <a:p>
          <a:endParaRPr lang="en-MY"/>
        </a:p>
      </dgm:t>
    </dgm:pt>
    <dgm:pt modelId="{D594ED27-1BFB-445B-9204-2C702C576B5C}" type="pres">
      <dgm:prSet presAssocID="{62C74948-8B85-48C7-8BEA-1889C14AE82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561934E-E5B4-4303-AE16-6AF6E017B991}" type="pres">
      <dgm:prSet presAssocID="{62C74948-8B85-48C7-8BEA-1889C14AE827}" presName="Name1" presStyleCnt="0"/>
      <dgm:spPr/>
    </dgm:pt>
    <dgm:pt modelId="{F40A7BD2-11D6-4CBD-8711-2755EA28444E}" type="pres">
      <dgm:prSet presAssocID="{62C74948-8B85-48C7-8BEA-1889C14AE827}" presName="cycle" presStyleCnt="0"/>
      <dgm:spPr/>
    </dgm:pt>
    <dgm:pt modelId="{912430E1-A914-43BF-A9A9-5C22B68CCFB5}" type="pres">
      <dgm:prSet presAssocID="{62C74948-8B85-48C7-8BEA-1889C14AE827}" presName="srcNode" presStyleLbl="node1" presStyleIdx="0" presStyleCnt="3"/>
      <dgm:spPr/>
    </dgm:pt>
    <dgm:pt modelId="{C6640D58-956A-4245-B1D3-F98B832DCC5F}" type="pres">
      <dgm:prSet presAssocID="{62C74948-8B85-48C7-8BEA-1889C14AE827}" presName="conn" presStyleLbl="parChTrans1D2" presStyleIdx="0" presStyleCnt="1"/>
      <dgm:spPr/>
      <dgm:t>
        <a:bodyPr/>
        <a:lstStyle/>
        <a:p>
          <a:endParaRPr lang="en-US"/>
        </a:p>
      </dgm:t>
    </dgm:pt>
    <dgm:pt modelId="{2B4711F5-DFD3-4576-A3B6-D6B8B0D45019}" type="pres">
      <dgm:prSet presAssocID="{62C74948-8B85-48C7-8BEA-1889C14AE827}" presName="extraNode" presStyleLbl="node1" presStyleIdx="0" presStyleCnt="3"/>
      <dgm:spPr/>
    </dgm:pt>
    <dgm:pt modelId="{3F763108-1783-4112-AE4A-A92CE31A9885}" type="pres">
      <dgm:prSet presAssocID="{62C74948-8B85-48C7-8BEA-1889C14AE827}" presName="dstNode" presStyleLbl="node1" presStyleIdx="0" presStyleCnt="3"/>
      <dgm:spPr/>
    </dgm:pt>
    <dgm:pt modelId="{44D4441A-5B3C-4E57-9BC1-373DB9465AD3}" type="pres">
      <dgm:prSet presAssocID="{2AADA588-94AE-4C82-951A-D1621529E48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9F892F-F797-4016-90CF-095E3B45A861}" type="pres">
      <dgm:prSet presAssocID="{2AADA588-94AE-4C82-951A-D1621529E48C}" presName="accent_1" presStyleCnt="0"/>
      <dgm:spPr/>
    </dgm:pt>
    <dgm:pt modelId="{41F2C92B-46E8-4BF3-82AA-E6FBB3F1E1CA}" type="pres">
      <dgm:prSet presAssocID="{2AADA588-94AE-4C82-951A-D1621529E48C}" presName="accentRepeatNode" presStyleLbl="solidFgAcc1" presStyleIdx="0" presStyleCnt="3"/>
      <dgm:spPr/>
    </dgm:pt>
    <dgm:pt modelId="{F142A201-CD83-4F8C-B974-C9DFFA00D8A8}" type="pres">
      <dgm:prSet presAssocID="{35F6ABB8-090F-4995-B154-E3C3E8DB8E0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8C1BC7-EF28-46E4-A5EF-5B586F78ADC1}" type="pres">
      <dgm:prSet presAssocID="{35F6ABB8-090F-4995-B154-E3C3E8DB8E08}" presName="accent_2" presStyleCnt="0"/>
      <dgm:spPr/>
    </dgm:pt>
    <dgm:pt modelId="{BCA97FEF-7C2B-45DD-AE47-7DCF30E0650B}" type="pres">
      <dgm:prSet presAssocID="{35F6ABB8-090F-4995-B154-E3C3E8DB8E08}" presName="accentRepeatNode" presStyleLbl="solidFgAcc1" presStyleIdx="1" presStyleCnt="3"/>
      <dgm:spPr/>
    </dgm:pt>
    <dgm:pt modelId="{5E9786C4-4D17-498C-BC3E-AB864A537240}" type="pres">
      <dgm:prSet presAssocID="{1CF002E4-EE14-4C80-BCC0-C1305A08051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6E052-FB40-4EBE-BEA2-6BB694EB3B5B}" type="pres">
      <dgm:prSet presAssocID="{1CF002E4-EE14-4C80-BCC0-C1305A08051D}" presName="accent_3" presStyleCnt="0"/>
      <dgm:spPr/>
    </dgm:pt>
    <dgm:pt modelId="{26E1D8CD-0228-42DE-ADD8-3AFD241B8FF8}" type="pres">
      <dgm:prSet presAssocID="{1CF002E4-EE14-4C80-BCC0-C1305A08051D}" presName="accentRepeatNode" presStyleLbl="solidFgAcc1" presStyleIdx="2" presStyleCnt="3"/>
      <dgm:spPr/>
    </dgm:pt>
  </dgm:ptLst>
  <dgm:cxnLst>
    <dgm:cxn modelId="{56AE7CCB-20F4-4AA0-85FD-A6BD0F89A09A}" type="presOf" srcId="{1CF002E4-EE14-4C80-BCC0-C1305A08051D}" destId="{5E9786C4-4D17-498C-BC3E-AB864A537240}" srcOrd="0" destOrd="0" presId="urn:microsoft.com/office/officeart/2008/layout/VerticalCurvedList"/>
    <dgm:cxn modelId="{2B52B0D0-5D54-4738-86DE-CCB001BA2D0F}" type="presOf" srcId="{33A1BFAF-2470-4CBA-A028-791F84604A93}" destId="{C6640D58-956A-4245-B1D3-F98B832DCC5F}" srcOrd="0" destOrd="0" presId="urn:microsoft.com/office/officeart/2008/layout/VerticalCurvedList"/>
    <dgm:cxn modelId="{FA9E6C31-076D-4015-A2F6-932EF1B87A76}" type="presOf" srcId="{35F6ABB8-090F-4995-B154-E3C3E8DB8E08}" destId="{F142A201-CD83-4F8C-B974-C9DFFA00D8A8}" srcOrd="0" destOrd="0" presId="urn:microsoft.com/office/officeart/2008/layout/VerticalCurvedList"/>
    <dgm:cxn modelId="{026864AF-41EF-461B-A65C-91D4E080F1D6}" srcId="{62C74948-8B85-48C7-8BEA-1889C14AE827}" destId="{35F6ABB8-090F-4995-B154-E3C3E8DB8E08}" srcOrd="1" destOrd="0" parTransId="{AD5CA175-23C1-4491-B976-519B66DC7019}" sibTransId="{5180141F-8427-412A-B198-28BBDF691DC1}"/>
    <dgm:cxn modelId="{5FE564D0-B36B-4980-B9C5-97F77867568E}" type="presOf" srcId="{62C74948-8B85-48C7-8BEA-1889C14AE827}" destId="{D594ED27-1BFB-445B-9204-2C702C576B5C}" srcOrd="0" destOrd="0" presId="urn:microsoft.com/office/officeart/2008/layout/VerticalCurvedList"/>
    <dgm:cxn modelId="{73ADFCA6-A4D0-4138-92D9-C070500425D2}" type="presOf" srcId="{2AADA588-94AE-4C82-951A-D1621529E48C}" destId="{44D4441A-5B3C-4E57-9BC1-373DB9465AD3}" srcOrd="0" destOrd="0" presId="urn:microsoft.com/office/officeart/2008/layout/VerticalCurvedList"/>
    <dgm:cxn modelId="{6E9D7FF5-E114-46DE-AB6E-20AB73BE496B}" srcId="{62C74948-8B85-48C7-8BEA-1889C14AE827}" destId="{2AADA588-94AE-4C82-951A-D1621529E48C}" srcOrd="0" destOrd="0" parTransId="{3AB95503-F846-4CBF-B41C-AAB91CB3EC9F}" sibTransId="{33A1BFAF-2470-4CBA-A028-791F84604A93}"/>
    <dgm:cxn modelId="{CDABB646-D36B-4E74-8D07-73D128252F35}" srcId="{62C74948-8B85-48C7-8BEA-1889C14AE827}" destId="{1CF002E4-EE14-4C80-BCC0-C1305A08051D}" srcOrd="2" destOrd="0" parTransId="{52CE1CE5-DF88-4639-A49E-382A8CA75FBB}" sibTransId="{050D12DA-5103-4F94-AE3F-D90D00F2BA7A}"/>
    <dgm:cxn modelId="{7C4077C0-7EFC-4BEA-912F-15E4258C490B}" type="presParOf" srcId="{D594ED27-1BFB-445B-9204-2C702C576B5C}" destId="{9561934E-E5B4-4303-AE16-6AF6E017B991}" srcOrd="0" destOrd="0" presId="urn:microsoft.com/office/officeart/2008/layout/VerticalCurvedList"/>
    <dgm:cxn modelId="{8CB5B4DD-F6B8-479E-A508-A35EFEDFB8B9}" type="presParOf" srcId="{9561934E-E5B4-4303-AE16-6AF6E017B991}" destId="{F40A7BD2-11D6-4CBD-8711-2755EA28444E}" srcOrd="0" destOrd="0" presId="urn:microsoft.com/office/officeart/2008/layout/VerticalCurvedList"/>
    <dgm:cxn modelId="{C043F0F9-AD42-49E3-A6BF-372F17787E77}" type="presParOf" srcId="{F40A7BD2-11D6-4CBD-8711-2755EA28444E}" destId="{912430E1-A914-43BF-A9A9-5C22B68CCFB5}" srcOrd="0" destOrd="0" presId="urn:microsoft.com/office/officeart/2008/layout/VerticalCurvedList"/>
    <dgm:cxn modelId="{9B115225-EDF7-4DEC-968A-80A365215F92}" type="presParOf" srcId="{F40A7BD2-11D6-4CBD-8711-2755EA28444E}" destId="{C6640D58-956A-4245-B1D3-F98B832DCC5F}" srcOrd="1" destOrd="0" presId="urn:microsoft.com/office/officeart/2008/layout/VerticalCurvedList"/>
    <dgm:cxn modelId="{188F3C8C-6973-4FA1-9B32-582CDAE065DC}" type="presParOf" srcId="{F40A7BD2-11D6-4CBD-8711-2755EA28444E}" destId="{2B4711F5-DFD3-4576-A3B6-D6B8B0D45019}" srcOrd="2" destOrd="0" presId="urn:microsoft.com/office/officeart/2008/layout/VerticalCurvedList"/>
    <dgm:cxn modelId="{23D76174-3B48-4C3B-A476-84B74D3B3B3A}" type="presParOf" srcId="{F40A7BD2-11D6-4CBD-8711-2755EA28444E}" destId="{3F763108-1783-4112-AE4A-A92CE31A9885}" srcOrd="3" destOrd="0" presId="urn:microsoft.com/office/officeart/2008/layout/VerticalCurvedList"/>
    <dgm:cxn modelId="{0CEED2DA-40C7-49A8-88D6-8487466AF79D}" type="presParOf" srcId="{9561934E-E5B4-4303-AE16-6AF6E017B991}" destId="{44D4441A-5B3C-4E57-9BC1-373DB9465AD3}" srcOrd="1" destOrd="0" presId="urn:microsoft.com/office/officeart/2008/layout/VerticalCurvedList"/>
    <dgm:cxn modelId="{5BA77A5A-20BC-40EB-8932-C9B9031090C8}" type="presParOf" srcId="{9561934E-E5B4-4303-AE16-6AF6E017B991}" destId="{9F9F892F-F797-4016-90CF-095E3B45A861}" srcOrd="2" destOrd="0" presId="urn:microsoft.com/office/officeart/2008/layout/VerticalCurvedList"/>
    <dgm:cxn modelId="{8FBD0878-BE72-413B-8B2C-AC5F1895B833}" type="presParOf" srcId="{9F9F892F-F797-4016-90CF-095E3B45A861}" destId="{41F2C92B-46E8-4BF3-82AA-E6FBB3F1E1CA}" srcOrd="0" destOrd="0" presId="urn:microsoft.com/office/officeart/2008/layout/VerticalCurvedList"/>
    <dgm:cxn modelId="{39FB5DE8-C9B5-4501-A4B4-9F6A0F83AF91}" type="presParOf" srcId="{9561934E-E5B4-4303-AE16-6AF6E017B991}" destId="{F142A201-CD83-4F8C-B974-C9DFFA00D8A8}" srcOrd="3" destOrd="0" presId="urn:microsoft.com/office/officeart/2008/layout/VerticalCurvedList"/>
    <dgm:cxn modelId="{9AE6C611-CB91-4747-9F68-55D9E47BA306}" type="presParOf" srcId="{9561934E-E5B4-4303-AE16-6AF6E017B991}" destId="{058C1BC7-EF28-46E4-A5EF-5B586F78ADC1}" srcOrd="4" destOrd="0" presId="urn:microsoft.com/office/officeart/2008/layout/VerticalCurvedList"/>
    <dgm:cxn modelId="{28961467-AD34-4446-9CCC-80599D852F3D}" type="presParOf" srcId="{058C1BC7-EF28-46E4-A5EF-5B586F78ADC1}" destId="{BCA97FEF-7C2B-45DD-AE47-7DCF30E0650B}" srcOrd="0" destOrd="0" presId="urn:microsoft.com/office/officeart/2008/layout/VerticalCurvedList"/>
    <dgm:cxn modelId="{13AAEB12-4C08-4A1A-B69C-F5ED43AB7F55}" type="presParOf" srcId="{9561934E-E5B4-4303-AE16-6AF6E017B991}" destId="{5E9786C4-4D17-498C-BC3E-AB864A537240}" srcOrd="5" destOrd="0" presId="urn:microsoft.com/office/officeart/2008/layout/VerticalCurvedList"/>
    <dgm:cxn modelId="{1BCD2304-8068-4D1D-AE56-DAEA4B9B2368}" type="presParOf" srcId="{9561934E-E5B4-4303-AE16-6AF6E017B991}" destId="{0636E052-FB40-4EBE-BEA2-6BB694EB3B5B}" srcOrd="6" destOrd="0" presId="urn:microsoft.com/office/officeart/2008/layout/VerticalCurvedList"/>
    <dgm:cxn modelId="{63C3484E-54F2-4FA9-923B-5811D9CF3001}" type="presParOf" srcId="{0636E052-FB40-4EBE-BEA2-6BB694EB3B5B}" destId="{26E1D8CD-0228-42DE-ADD8-3AFD241B8FF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34AA1-132D-4633-AA04-57FF1200F477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AEF83B6B-94BD-45F2-805E-95A8F276BDDF}">
      <dgm:prSet phldrT="[Text]"/>
      <dgm:spPr/>
      <dgm:t>
        <a:bodyPr/>
        <a:lstStyle/>
        <a:p>
          <a:pPr>
            <a:buNone/>
          </a:pPr>
          <a:r>
            <a:rPr lang="en-MY" dirty="0" err="1"/>
            <a:t>Sistem</a:t>
          </a:r>
          <a:r>
            <a:rPr lang="en-MY" dirty="0"/>
            <a:t> Saraf </a:t>
          </a:r>
          <a:r>
            <a:rPr lang="en-MY" dirty="0" err="1"/>
            <a:t>Manusia</a:t>
          </a:r>
          <a:endParaRPr lang="en-MY" dirty="0"/>
        </a:p>
      </dgm:t>
    </dgm:pt>
    <dgm:pt modelId="{E73DD11E-12DA-4BFB-9046-F9A8837ADFDD}" type="parTrans" cxnId="{DB6ADAD7-EB48-4D50-8394-D97813E300C2}">
      <dgm:prSet/>
      <dgm:spPr/>
      <dgm:t>
        <a:bodyPr/>
        <a:lstStyle/>
        <a:p>
          <a:endParaRPr lang="en-MY"/>
        </a:p>
      </dgm:t>
    </dgm:pt>
    <dgm:pt modelId="{3046E70B-DE6C-4C01-874F-5C7717DAB4EB}" type="sibTrans" cxnId="{DB6ADAD7-EB48-4D50-8394-D97813E300C2}">
      <dgm:prSet/>
      <dgm:spPr/>
      <dgm:t>
        <a:bodyPr/>
        <a:lstStyle/>
        <a:p>
          <a:endParaRPr lang="en-MY"/>
        </a:p>
      </dgm:t>
    </dgm:pt>
    <dgm:pt modelId="{A54B771D-E5A1-4845-AEB2-0148C82BDE1F}">
      <dgm:prSet phldrT="[Text]"/>
      <dgm:spPr/>
      <dgm:t>
        <a:bodyPr/>
        <a:lstStyle/>
        <a:p>
          <a:pPr>
            <a:buNone/>
          </a:pPr>
          <a:r>
            <a:rPr lang="en-MY" dirty="0" err="1"/>
            <a:t>Jenis</a:t>
          </a:r>
          <a:r>
            <a:rPr lang="en-MY" dirty="0"/>
            <a:t> </a:t>
          </a:r>
          <a:r>
            <a:rPr lang="en-MY" dirty="0" err="1"/>
            <a:t>Sistem</a:t>
          </a:r>
          <a:r>
            <a:rPr lang="en-MY" dirty="0"/>
            <a:t> Saraf </a:t>
          </a:r>
          <a:r>
            <a:rPr lang="en-MY" dirty="0" err="1"/>
            <a:t>Manusia</a:t>
          </a:r>
          <a:endParaRPr lang="en-MY" dirty="0"/>
        </a:p>
      </dgm:t>
    </dgm:pt>
    <dgm:pt modelId="{7D04163E-B4D7-468A-AA46-2FCC9F084803}" type="parTrans" cxnId="{3B43F1CC-EB40-4B99-83A0-1A516655DF97}">
      <dgm:prSet/>
      <dgm:spPr/>
      <dgm:t>
        <a:bodyPr/>
        <a:lstStyle/>
        <a:p>
          <a:endParaRPr lang="en-MY"/>
        </a:p>
      </dgm:t>
    </dgm:pt>
    <dgm:pt modelId="{82B97337-CE24-410F-AB01-5D9FF838C922}" type="sibTrans" cxnId="{3B43F1CC-EB40-4B99-83A0-1A516655DF97}">
      <dgm:prSet/>
      <dgm:spPr/>
      <dgm:t>
        <a:bodyPr/>
        <a:lstStyle/>
        <a:p>
          <a:endParaRPr lang="en-MY"/>
        </a:p>
      </dgm:t>
    </dgm:pt>
    <dgm:pt modelId="{F5BF39A1-CF87-49EB-A383-D6703B3A91A5}">
      <dgm:prSet phldrT="[Text]"/>
      <dgm:spPr/>
      <dgm:t>
        <a:bodyPr/>
        <a:lstStyle/>
        <a:p>
          <a:pPr>
            <a:buNone/>
          </a:pPr>
          <a:r>
            <a:rPr lang="en-MY" dirty="0" err="1"/>
            <a:t>Fungsi</a:t>
          </a:r>
          <a:r>
            <a:rPr lang="en-MY" dirty="0"/>
            <a:t> </a:t>
          </a:r>
          <a:r>
            <a:rPr lang="en-MY" dirty="0" err="1"/>
            <a:t>Sistem</a:t>
          </a:r>
          <a:r>
            <a:rPr lang="en-MY" dirty="0"/>
            <a:t> Saraf </a:t>
          </a:r>
          <a:r>
            <a:rPr lang="en-MY" dirty="0" err="1"/>
            <a:t>Manusia</a:t>
          </a:r>
          <a:endParaRPr lang="en-MY" dirty="0"/>
        </a:p>
      </dgm:t>
    </dgm:pt>
    <dgm:pt modelId="{2FC01E4D-AFDF-416D-B5D3-5B7DA601FA59}" type="parTrans" cxnId="{73D0D3AE-3853-4977-9DB6-22E39B6D0AC6}">
      <dgm:prSet/>
      <dgm:spPr/>
      <dgm:t>
        <a:bodyPr/>
        <a:lstStyle/>
        <a:p>
          <a:endParaRPr lang="en-MY"/>
        </a:p>
      </dgm:t>
    </dgm:pt>
    <dgm:pt modelId="{23E1837F-A034-4F91-81E5-7F3628895857}" type="sibTrans" cxnId="{73D0D3AE-3853-4977-9DB6-22E39B6D0AC6}">
      <dgm:prSet/>
      <dgm:spPr/>
      <dgm:t>
        <a:bodyPr/>
        <a:lstStyle/>
        <a:p>
          <a:endParaRPr lang="en-MY"/>
        </a:p>
      </dgm:t>
    </dgm:pt>
    <dgm:pt modelId="{A2FA3753-F7CA-4B6D-9C3B-184B3D438B02}">
      <dgm:prSet phldrT="[Text]"/>
      <dgm:spPr/>
      <dgm:t>
        <a:bodyPr/>
        <a:lstStyle/>
        <a:p>
          <a:pPr>
            <a:buNone/>
          </a:pPr>
          <a:r>
            <a:rPr lang="en-MY" dirty="0" err="1"/>
            <a:t>Kegagalan</a:t>
          </a:r>
          <a:r>
            <a:rPr lang="en-MY" dirty="0"/>
            <a:t> </a:t>
          </a:r>
          <a:r>
            <a:rPr lang="en-MY" dirty="0" err="1"/>
            <a:t>Fungsi</a:t>
          </a:r>
          <a:r>
            <a:rPr lang="en-MY" dirty="0"/>
            <a:t> </a:t>
          </a:r>
          <a:r>
            <a:rPr lang="en-MY" dirty="0" err="1"/>
            <a:t>Sistem</a:t>
          </a:r>
          <a:r>
            <a:rPr lang="en-MY" dirty="0"/>
            <a:t> </a:t>
          </a:r>
          <a:r>
            <a:rPr lang="en-MY" dirty="0" err="1"/>
            <a:t>Periferi</a:t>
          </a:r>
          <a:endParaRPr lang="en-MY" dirty="0"/>
        </a:p>
      </dgm:t>
    </dgm:pt>
    <dgm:pt modelId="{E54FA562-A86F-430F-A591-C5EA5CA4194D}" type="parTrans" cxnId="{63C7E38C-F90A-4AB9-A1C4-BA1E92C9E24D}">
      <dgm:prSet/>
      <dgm:spPr/>
      <dgm:t>
        <a:bodyPr/>
        <a:lstStyle/>
        <a:p>
          <a:endParaRPr lang="en-MY"/>
        </a:p>
      </dgm:t>
    </dgm:pt>
    <dgm:pt modelId="{DDF21E76-C0B2-44A6-B15E-01C2B34205FB}" type="sibTrans" cxnId="{63C7E38C-F90A-4AB9-A1C4-BA1E92C9E24D}">
      <dgm:prSet/>
      <dgm:spPr/>
      <dgm:t>
        <a:bodyPr/>
        <a:lstStyle/>
        <a:p>
          <a:endParaRPr lang="en-MY"/>
        </a:p>
      </dgm:t>
    </dgm:pt>
    <dgm:pt modelId="{1212C687-CD10-41AA-A375-E67613054F4C}">
      <dgm:prSet phldrT="[Text]"/>
      <dgm:spPr/>
      <dgm:t>
        <a:bodyPr/>
        <a:lstStyle/>
        <a:p>
          <a:pPr>
            <a:buNone/>
          </a:pPr>
          <a:r>
            <a:rPr lang="en" dirty="0"/>
            <a:t>Menjaga Sistem Saraf</a:t>
          </a:r>
          <a:endParaRPr lang="en-MY" dirty="0"/>
        </a:p>
      </dgm:t>
    </dgm:pt>
    <dgm:pt modelId="{5230E76B-DAF9-45E4-A431-A715188C1668}" type="parTrans" cxnId="{9E30F952-953B-4803-81E9-249C47E9A60B}">
      <dgm:prSet/>
      <dgm:spPr/>
      <dgm:t>
        <a:bodyPr/>
        <a:lstStyle/>
        <a:p>
          <a:endParaRPr lang="en-MY"/>
        </a:p>
      </dgm:t>
    </dgm:pt>
    <dgm:pt modelId="{D46F8913-E8D9-4D07-965E-23D617A3C061}" type="sibTrans" cxnId="{9E30F952-953B-4803-81E9-249C47E9A60B}">
      <dgm:prSet/>
      <dgm:spPr/>
      <dgm:t>
        <a:bodyPr/>
        <a:lstStyle/>
        <a:p>
          <a:endParaRPr lang="en-MY"/>
        </a:p>
      </dgm:t>
    </dgm:pt>
    <dgm:pt modelId="{3B05C780-1ABC-4A14-A4F8-B23CE982D8AD}" type="pres">
      <dgm:prSet presAssocID="{73334AA1-132D-4633-AA04-57FF1200F47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83A3F95-4EBA-463C-80F2-7FB4EB091164}" type="pres">
      <dgm:prSet presAssocID="{73334AA1-132D-4633-AA04-57FF1200F477}" presName="Name1" presStyleCnt="0"/>
      <dgm:spPr/>
    </dgm:pt>
    <dgm:pt modelId="{80297FB1-7418-4BE6-A052-EB010E5A0287}" type="pres">
      <dgm:prSet presAssocID="{73334AA1-132D-4633-AA04-57FF1200F477}" presName="cycle" presStyleCnt="0"/>
      <dgm:spPr/>
    </dgm:pt>
    <dgm:pt modelId="{451AF545-FCB0-4AD3-8996-D6E25A277D4B}" type="pres">
      <dgm:prSet presAssocID="{73334AA1-132D-4633-AA04-57FF1200F477}" presName="srcNode" presStyleLbl="node1" presStyleIdx="0" presStyleCnt="5"/>
      <dgm:spPr/>
    </dgm:pt>
    <dgm:pt modelId="{9057626C-16E4-4F26-B254-824D6D0EC528}" type="pres">
      <dgm:prSet presAssocID="{73334AA1-132D-4633-AA04-57FF1200F477}" presName="conn" presStyleLbl="parChTrans1D2" presStyleIdx="0" presStyleCnt="1"/>
      <dgm:spPr/>
      <dgm:t>
        <a:bodyPr/>
        <a:lstStyle/>
        <a:p>
          <a:endParaRPr lang="en-US"/>
        </a:p>
      </dgm:t>
    </dgm:pt>
    <dgm:pt modelId="{D5A2D645-85F3-4FA9-9082-051BA7515476}" type="pres">
      <dgm:prSet presAssocID="{73334AA1-132D-4633-AA04-57FF1200F477}" presName="extraNode" presStyleLbl="node1" presStyleIdx="0" presStyleCnt="5"/>
      <dgm:spPr/>
    </dgm:pt>
    <dgm:pt modelId="{B132265B-6E84-40E3-B101-F64CA17D5280}" type="pres">
      <dgm:prSet presAssocID="{73334AA1-132D-4633-AA04-57FF1200F477}" presName="dstNode" presStyleLbl="node1" presStyleIdx="0" presStyleCnt="5"/>
      <dgm:spPr/>
    </dgm:pt>
    <dgm:pt modelId="{7F6387CF-5AAE-4AC5-9F69-E691795CDA12}" type="pres">
      <dgm:prSet presAssocID="{AEF83B6B-94BD-45F2-805E-95A8F276BDD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705836-A3AF-45F3-B262-65A74F7B2BE4}" type="pres">
      <dgm:prSet presAssocID="{AEF83B6B-94BD-45F2-805E-95A8F276BDDF}" presName="accent_1" presStyleCnt="0"/>
      <dgm:spPr/>
    </dgm:pt>
    <dgm:pt modelId="{71307371-5057-4C5E-AF9B-5959B2A771FB}" type="pres">
      <dgm:prSet presAssocID="{AEF83B6B-94BD-45F2-805E-95A8F276BDDF}" presName="accentRepeatNode" presStyleLbl="solidFgAcc1" presStyleIdx="0" presStyleCnt="5"/>
      <dgm:spPr/>
    </dgm:pt>
    <dgm:pt modelId="{0FA1280F-C7A2-4396-BAC3-F2729B019373}" type="pres">
      <dgm:prSet presAssocID="{A54B771D-E5A1-4845-AEB2-0148C82BDE1F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AB0B4-15DD-412A-B3AC-BB9544EFB74B}" type="pres">
      <dgm:prSet presAssocID="{A54B771D-E5A1-4845-AEB2-0148C82BDE1F}" presName="accent_2" presStyleCnt="0"/>
      <dgm:spPr/>
    </dgm:pt>
    <dgm:pt modelId="{1E769649-6930-495A-AB97-2CF96E3A4C42}" type="pres">
      <dgm:prSet presAssocID="{A54B771D-E5A1-4845-AEB2-0148C82BDE1F}" presName="accentRepeatNode" presStyleLbl="solidFgAcc1" presStyleIdx="1" presStyleCnt="5"/>
      <dgm:spPr/>
    </dgm:pt>
    <dgm:pt modelId="{06869AB6-57BE-4165-A5E6-930A889A97F2}" type="pres">
      <dgm:prSet presAssocID="{F5BF39A1-CF87-49EB-A383-D6703B3A91A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5AE77-1D9A-4BD8-A3C1-B0DEE15A4811}" type="pres">
      <dgm:prSet presAssocID="{F5BF39A1-CF87-49EB-A383-D6703B3A91A5}" presName="accent_3" presStyleCnt="0"/>
      <dgm:spPr/>
    </dgm:pt>
    <dgm:pt modelId="{D5C3B70D-721D-4704-80AE-06B82206117C}" type="pres">
      <dgm:prSet presAssocID="{F5BF39A1-CF87-49EB-A383-D6703B3A91A5}" presName="accentRepeatNode" presStyleLbl="solidFgAcc1" presStyleIdx="2" presStyleCnt="5"/>
      <dgm:spPr/>
    </dgm:pt>
    <dgm:pt modelId="{B08A05C2-4E8E-4953-9399-CE3A375ADCEC}" type="pres">
      <dgm:prSet presAssocID="{A2FA3753-F7CA-4B6D-9C3B-184B3D438B0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348A78-DE3C-4AD0-914F-C7B905FD845C}" type="pres">
      <dgm:prSet presAssocID="{A2FA3753-F7CA-4B6D-9C3B-184B3D438B02}" presName="accent_4" presStyleCnt="0"/>
      <dgm:spPr/>
    </dgm:pt>
    <dgm:pt modelId="{7B50B779-5E5D-481A-9958-C0C747733029}" type="pres">
      <dgm:prSet presAssocID="{A2FA3753-F7CA-4B6D-9C3B-184B3D438B02}" presName="accentRepeatNode" presStyleLbl="solidFgAcc1" presStyleIdx="3" presStyleCnt="5"/>
      <dgm:spPr/>
    </dgm:pt>
    <dgm:pt modelId="{7ED3A173-9854-4B25-8C98-75DD3E81CF3A}" type="pres">
      <dgm:prSet presAssocID="{1212C687-CD10-41AA-A375-E67613054F4C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EEFD2-1F68-4F41-BBA5-0D65232FF4E4}" type="pres">
      <dgm:prSet presAssocID="{1212C687-CD10-41AA-A375-E67613054F4C}" presName="accent_5" presStyleCnt="0"/>
      <dgm:spPr/>
    </dgm:pt>
    <dgm:pt modelId="{4BE27E03-E690-4E36-8520-37268BA01778}" type="pres">
      <dgm:prSet presAssocID="{1212C687-CD10-41AA-A375-E67613054F4C}" presName="accentRepeatNode" presStyleLbl="solidFgAcc1" presStyleIdx="4" presStyleCnt="5"/>
      <dgm:spPr/>
    </dgm:pt>
  </dgm:ptLst>
  <dgm:cxnLst>
    <dgm:cxn modelId="{1DA7B20C-3A66-4284-86A0-E541FA79BD46}" type="presOf" srcId="{F5BF39A1-CF87-49EB-A383-D6703B3A91A5}" destId="{06869AB6-57BE-4165-A5E6-930A889A97F2}" srcOrd="0" destOrd="0" presId="urn:microsoft.com/office/officeart/2008/layout/VerticalCurvedList"/>
    <dgm:cxn modelId="{73D0D3AE-3853-4977-9DB6-22E39B6D0AC6}" srcId="{73334AA1-132D-4633-AA04-57FF1200F477}" destId="{F5BF39A1-CF87-49EB-A383-D6703B3A91A5}" srcOrd="2" destOrd="0" parTransId="{2FC01E4D-AFDF-416D-B5D3-5B7DA601FA59}" sibTransId="{23E1837F-A034-4F91-81E5-7F3628895857}"/>
    <dgm:cxn modelId="{8940A66A-B382-491D-A636-04653DF1B9CF}" type="presOf" srcId="{A54B771D-E5A1-4845-AEB2-0148C82BDE1F}" destId="{0FA1280F-C7A2-4396-BAC3-F2729B019373}" srcOrd="0" destOrd="0" presId="urn:microsoft.com/office/officeart/2008/layout/VerticalCurvedList"/>
    <dgm:cxn modelId="{4007A55E-8574-4355-B7A4-752ACB3C6EB4}" type="presOf" srcId="{3046E70B-DE6C-4C01-874F-5C7717DAB4EB}" destId="{9057626C-16E4-4F26-B254-824D6D0EC528}" srcOrd="0" destOrd="0" presId="urn:microsoft.com/office/officeart/2008/layout/VerticalCurvedList"/>
    <dgm:cxn modelId="{43A6FC2D-2008-48C1-B3C4-5F8414948865}" type="presOf" srcId="{1212C687-CD10-41AA-A375-E67613054F4C}" destId="{7ED3A173-9854-4B25-8C98-75DD3E81CF3A}" srcOrd="0" destOrd="0" presId="urn:microsoft.com/office/officeart/2008/layout/VerticalCurvedList"/>
    <dgm:cxn modelId="{4F461B23-6CA0-40E9-A289-D4F29B6533FA}" type="presOf" srcId="{A2FA3753-F7CA-4B6D-9C3B-184B3D438B02}" destId="{B08A05C2-4E8E-4953-9399-CE3A375ADCEC}" srcOrd="0" destOrd="0" presId="urn:microsoft.com/office/officeart/2008/layout/VerticalCurvedList"/>
    <dgm:cxn modelId="{9E30F952-953B-4803-81E9-249C47E9A60B}" srcId="{73334AA1-132D-4633-AA04-57FF1200F477}" destId="{1212C687-CD10-41AA-A375-E67613054F4C}" srcOrd="4" destOrd="0" parTransId="{5230E76B-DAF9-45E4-A431-A715188C1668}" sibTransId="{D46F8913-E8D9-4D07-965E-23D617A3C061}"/>
    <dgm:cxn modelId="{8FC435E6-3B2E-4C60-B848-13D447C8D3F2}" type="presOf" srcId="{AEF83B6B-94BD-45F2-805E-95A8F276BDDF}" destId="{7F6387CF-5AAE-4AC5-9F69-E691795CDA12}" srcOrd="0" destOrd="0" presId="urn:microsoft.com/office/officeart/2008/layout/VerticalCurvedList"/>
    <dgm:cxn modelId="{3B43F1CC-EB40-4B99-83A0-1A516655DF97}" srcId="{73334AA1-132D-4633-AA04-57FF1200F477}" destId="{A54B771D-E5A1-4845-AEB2-0148C82BDE1F}" srcOrd="1" destOrd="0" parTransId="{7D04163E-B4D7-468A-AA46-2FCC9F084803}" sibTransId="{82B97337-CE24-410F-AB01-5D9FF838C922}"/>
    <dgm:cxn modelId="{63C7E38C-F90A-4AB9-A1C4-BA1E92C9E24D}" srcId="{73334AA1-132D-4633-AA04-57FF1200F477}" destId="{A2FA3753-F7CA-4B6D-9C3B-184B3D438B02}" srcOrd="3" destOrd="0" parTransId="{E54FA562-A86F-430F-A591-C5EA5CA4194D}" sibTransId="{DDF21E76-C0B2-44A6-B15E-01C2B34205FB}"/>
    <dgm:cxn modelId="{6A5C1861-609F-46B5-AA00-9F99C33D62E5}" type="presOf" srcId="{73334AA1-132D-4633-AA04-57FF1200F477}" destId="{3B05C780-1ABC-4A14-A4F8-B23CE982D8AD}" srcOrd="0" destOrd="0" presId="urn:microsoft.com/office/officeart/2008/layout/VerticalCurvedList"/>
    <dgm:cxn modelId="{DB6ADAD7-EB48-4D50-8394-D97813E300C2}" srcId="{73334AA1-132D-4633-AA04-57FF1200F477}" destId="{AEF83B6B-94BD-45F2-805E-95A8F276BDDF}" srcOrd="0" destOrd="0" parTransId="{E73DD11E-12DA-4BFB-9046-F9A8837ADFDD}" sibTransId="{3046E70B-DE6C-4C01-874F-5C7717DAB4EB}"/>
    <dgm:cxn modelId="{A1A743F0-9D6F-4F0D-8395-037E1B20F403}" type="presParOf" srcId="{3B05C780-1ABC-4A14-A4F8-B23CE982D8AD}" destId="{783A3F95-4EBA-463C-80F2-7FB4EB091164}" srcOrd="0" destOrd="0" presId="urn:microsoft.com/office/officeart/2008/layout/VerticalCurvedList"/>
    <dgm:cxn modelId="{0E9E2ED3-35CE-4B25-B075-F608AB0263F7}" type="presParOf" srcId="{783A3F95-4EBA-463C-80F2-7FB4EB091164}" destId="{80297FB1-7418-4BE6-A052-EB010E5A0287}" srcOrd="0" destOrd="0" presId="urn:microsoft.com/office/officeart/2008/layout/VerticalCurvedList"/>
    <dgm:cxn modelId="{FE2F96D4-2EB1-477B-A772-F1BFCFA56091}" type="presParOf" srcId="{80297FB1-7418-4BE6-A052-EB010E5A0287}" destId="{451AF545-FCB0-4AD3-8996-D6E25A277D4B}" srcOrd="0" destOrd="0" presId="urn:microsoft.com/office/officeart/2008/layout/VerticalCurvedList"/>
    <dgm:cxn modelId="{4503AC35-BEC3-4A69-85C6-9C2C0108856E}" type="presParOf" srcId="{80297FB1-7418-4BE6-A052-EB010E5A0287}" destId="{9057626C-16E4-4F26-B254-824D6D0EC528}" srcOrd="1" destOrd="0" presId="urn:microsoft.com/office/officeart/2008/layout/VerticalCurvedList"/>
    <dgm:cxn modelId="{DDEB031E-20DA-40AD-9CF2-58E06D786167}" type="presParOf" srcId="{80297FB1-7418-4BE6-A052-EB010E5A0287}" destId="{D5A2D645-85F3-4FA9-9082-051BA7515476}" srcOrd="2" destOrd="0" presId="urn:microsoft.com/office/officeart/2008/layout/VerticalCurvedList"/>
    <dgm:cxn modelId="{93CCA52C-6C51-4FC2-8D07-CE5B3CF7DED7}" type="presParOf" srcId="{80297FB1-7418-4BE6-A052-EB010E5A0287}" destId="{B132265B-6E84-40E3-B101-F64CA17D5280}" srcOrd="3" destOrd="0" presId="urn:microsoft.com/office/officeart/2008/layout/VerticalCurvedList"/>
    <dgm:cxn modelId="{18894CDE-F29E-4821-820D-8E91996E37BE}" type="presParOf" srcId="{783A3F95-4EBA-463C-80F2-7FB4EB091164}" destId="{7F6387CF-5AAE-4AC5-9F69-E691795CDA12}" srcOrd="1" destOrd="0" presId="urn:microsoft.com/office/officeart/2008/layout/VerticalCurvedList"/>
    <dgm:cxn modelId="{CCA919E9-69CF-46C0-9461-37028D85ADDD}" type="presParOf" srcId="{783A3F95-4EBA-463C-80F2-7FB4EB091164}" destId="{D2705836-A3AF-45F3-B262-65A74F7B2BE4}" srcOrd="2" destOrd="0" presId="urn:microsoft.com/office/officeart/2008/layout/VerticalCurvedList"/>
    <dgm:cxn modelId="{4F7417BA-C6DF-445B-9383-639CF0FDC96B}" type="presParOf" srcId="{D2705836-A3AF-45F3-B262-65A74F7B2BE4}" destId="{71307371-5057-4C5E-AF9B-5959B2A771FB}" srcOrd="0" destOrd="0" presId="urn:microsoft.com/office/officeart/2008/layout/VerticalCurvedList"/>
    <dgm:cxn modelId="{E990C96C-B05F-4402-92E0-86E87CDA6A2D}" type="presParOf" srcId="{783A3F95-4EBA-463C-80F2-7FB4EB091164}" destId="{0FA1280F-C7A2-4396-BAC3-F2729B019373}" srcOrd="3" destOrd="0" presId="urn:microsoft.com/office/officeart/2008/layout/VerticalCurvedList"/>
    <dgm:cxn modelId="{2E75EAC7-CE35-41CC-85FE-6BEA726755C2}" type="presParOf" srcId="{783A3F95-4EBA-463C-80F2-7FB4EB091164}" destId="{15FAB0B4-15DD-412A-B3AC-BB9544EFB74B}" srcOrd="4" destOrd="0" presId="urn:microsoft.com/office/officeart/2008/layout/VerticalCurvedList"/>
    <dgm:cxn modelId="{7C2EEAB0-8970-414C-8070-B6049C673B0F}" type="presParOf" srcId="{15FAB0B4-15DD-412A-B3AC-BB9544EFB74B}" destId="{1E769649-6930-495A-AB97-2CF96E3A4C42}" srcOrd="0" destOrd="0" presId="urn:microsoft.com/office/officeart/2008/layout/VerticalCurvedList"/>
    <dgm:cxn modelId="{255A285C-01A1-404F-BB75-129B9010623C}" type="presParOf" srcId="{783A3F95-4EBA-463C-80F2-7FB4EB091164}" destId="{06869AB6-57BE-4165-A5E6-930A889A97F2}" srcOrd="5" destOrd="0" presId="urn:microsoft.com/office/officeart/2008/layout/VerticalCurvedList"/>
    <dgm:cxn modelId="{7C8878B7-0E26-420F-9183-BA995C77AA67}" type="presParOf" srcId="{783A3F95-4EBA-463C-80F2-7FB4EB091164}" destId="{8DA5AE77-1D9A-4BD8-A3C1-B0DEE15A4811}" srcOrd="6" destOrd="0" presId="urn:microsoft.com/office/officeart/2008/layout/VerticalCurvedList"/>
    <dgm:cxn modelId="{A23FCAC0-CB2B-4D70-A96E-2DF338A86E0C}" type="presParOf" srcId="{8DA5AE77-1D9A-4BD8-A3C1-B0DEE15A4811}" destId="{D5C3B70D-721D-4704-80AE-06B82206117C}" srcOrd="0" destOrd="0" presId="urn:microsoft.com/office/officeart/2008/layout/VerticalCurvedList"/>
    <dgm:cxn modelId="{C0829E61-26D9-4982-90DA-EEE160C2B5E5}" type="presParOf" srcId="{783A3F95-4EBA-463C-80F2-7FB4EB091164}" destId="{B08A05C2-4E8E-4953-9399-CE3A375ADCEC}" srcOrd="7" destOrd="0" presId="urn:microsoft.com/office/officeart/2008/layout/VerticalCurvedList"/>
    <dgm:cxn modelId="{2C924B74-DF29-499E-ACEF-01637004664D}" type="presParOf" srcId="{783A3F95-4EBA-463C-80F2-7FB4EB091164}" destId="{18348A78-DE3C-4AD0-914F-C7B905FD845C}" srcOrd="8" destOrd="0" presId="urn:microsoft.com/office/officeart/2008/layout/VerticalCurvedList"/>
    <dgm:cxn modelId="{42A673A7-6760-4E90-BC50-3B40DEE3B9BA}" type="presParOf" srcId="{18348A78-DE3C-4AD0-914F-C7B905FD845C}" destId="{7B50B779-5E5D-481A-9958-C0C747733029}" srcOrd="0" destOrd="0" presId="urn:microsoft.com/office/officeart/2008/layout/VerticalCurvedList"/>
    <dgm:cxn modelId="{58D06CF0-DFCC-4119-8C38-2AC6899459E9}" type="presParOf" srcId="{783A3F95-4EBA-463C-80F2-7FB4EB091164}" destId="{7ED3A173-9854-4B25-8C98-75DD3E81CF3A}" srcOrd="9" destOrd="0" presId="urn:microsoft.com/office/officeart/2008/layout/VerticalCurvedList"/>
    <dgm:cxn modelId="{38402233-2B39-4C56-99D5-D6AF346ABE1B}" type="presParOf" srcId="{783A3F95-4EBA-463C-80F2-7FB4EB091164}" destId="{EDAEEFD2-1F68-4F41-BBA5-0D65232FF4E4}" srcOrd="10" destOrd="0" presId="urn:microsoft.com/office/officeart/2008/layout/VerticalCurvedList"/>
    <dgm:cxn modelId="{5E1402F6-AE6F-4D85-9D5B-46BFE2913251}" type="presParOf" srcId="{EDAEEFD2-1F68-4F41-BBA5-0D65232FF4E4}" destId="{4BE27E03-E690-4E36-8520-37268BA017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40D58-956A-4245-B1D3-F98B832DCC5F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D4441A-5B3C-4E57-9BC1-373DB9465AD3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516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b="1" kern="1200" dirty="0" err="1"/>
            <a:t>Pembiakan</a:t>
          </a:r>
          <a:r>
            <a:rPr lang="en-MY" sz="2300" b="1" kern="1200" dirty="0"/>
            <a:t> </a:t>
          </a:r>
          <a:r>
            <a:rPr lang="en-MY" sz="2300" b="1" kern="1200" dirty="0" err="1"/>
            <a:t>Manusia</a:t>
          </a:r>
          <a:r>
            <a:rPr lang="en-MY" sz="2300" b="1" kern="1200" dirty="0"/>
            <a:t>.</a:t>
          </a:r>
          <a:endParaRPr lang="en-MY" sz="2300" kern="1200" dirty="0"/>
        </a:p>
      </dsp:txBody>
      <dsp:txXfrm>
        <a:off x="564979" y="406400"/>
        <a:ext cx="5475833" cy="812800"/>
      </dsp:txXfrm>
    </dsp:sp>
    <dsp:sp modelId="{41F2C92B-46E8-4BF3-82AA-E6FBB3F1E1CA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142A201-CD83-4F8C-B974-C9DFFA00D8A8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516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b="1" kern="1200" dirty="0"/>
            <a:t>Proses </a:t>
          </a:r>
          <a:r>
            <a:rPr lang="en-MY" sz="2300" b="1" kern="1200" dirty="0" err="1"/>
            <a:t>Persenyawaan</a:t>
          </a:r>
          <a:r>
            <a:rPr lang="en-MY" sz="2300" b="1" kern="1200" dirty="0"/>
            <a:t> </a:t>
          </a:r>
          <a:r>
            <a:rPr lang="en-MY" sz="2300" b="1" kern="1200" dirty="0" err="1"/>
            <a:t>Manusia</a:t>
          </a:r>
          <a:r>
            <a:rPr lang="en-MY" sz="2300" b="1" kern="1200" dirty="0"/>
            <a:t> </a:t>
          </a:r>
          <a:r>
            <a:rPr lang="en-MY" sz="2300" b="1" kern="1200" dirty="0" err="1"/>
            <a:t>hingga</a:t>
          </a:r>
          <a:r>
            <a:rPr lang="en-MY" sz="2300" b="1" kern="1200" dirty="0"/>
            <a:t> </a:t>
          </a:r>
          <a:r>
            <a:rPr lang="en-MY" sz="2300" b="1" kern="1200" dirty="0" err="1"/>
            <a:t>Bayi</a:t>
          </a:r>
          <a:r>
            <a:rPr lang="en-MY" sz="2300" b="1" kern="1200" dirty="0"/>
            <a:t> </a:t>
          </a:r>
          <a:r>
            <a:rPr lang="en-MY" sz="2300" b="1" kern="1200" dirty="0" err="1"/>
            <a:t>Dilahirkan</a:t>
          </a:r>
          <a:r>
            <a:rPr lang="en-MY" sz="2300" b="1" kern="1200" dirty="0"/>
            <a:t>.</a:t>
          </a:r>
          <a:endParaRPr lang="en-MY" sz="2300" kern="1200" dirty="0"/>
        </a:p>
      </dsp:txBody>
      <dsp:txXfrm>
        <a:off x="860432" y="1625599"/>
        <a:ext cx="5180380" cy="812800"/>
      </dsp:txXfrm>
    </dsp:sp>
    <dsp:sp modelId="{BCA97FEF-7C2B-45DD-AE47-7DCF30E0650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E9786C4-4D17-498C-BC3E-AB864A537240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516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b="1" kern="1200" dirty="0" err="1"/>
            <a:t>Kepentingan</a:t>
          </a:r>
          <a:r>
            <a:rPr lang="en-MY" sz="2300" b="1" kern="1200" dirty="0"/>
            <a:t> </a:t>
          </a:r>
          <a:r>
            <a:rPr lang="en-MY" sz="2300" b="1" kern="1200" dirty="0" err="1"/>
            <a:t>Pembiakan</a:t>
          </a:r>
          <a:r>
            <a:rPr lang="en-MY" sz="2300" b="1" kern="1200" dirty="0"/>
            <a:t> </a:t>
          </a:r>
          <a:r>
            <a:rPr lang="en-MY" sz="2300" b="1" kern="1200" dirty="0" err="1"/>
            <a:t>kepada</a:t>
          </a:r>
          <a:r>
            <a:rPr lang="en-MY" sz="2300" b="1" kern="1200" dirty="0"/>
            <a:t> </a:t>
          </a:r>
          <a:r>
            <a:rPr lang="en-MY" sz="2300" b="1" kern="1200" dirty="0" err="1"/>
            <a:t>Manusia</a:t>
          </a:r>
          <a:endParaRPr lang="en-MY" sz="2300" kern="1200" dirty="0"/>
        </a:p>
      </dsp:txBody>
      <dsp:txXfrm>
        <a:off x="564979" y="2844800"/>
        <a:ext cx="5475833" cy="812800"/>
      </dsp:txXfrm>
    </dsp:sp>
    <dsp:sp modelId="{26E1D8CD-0228-42DE-ADD8-3AFD241B8FF8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7626C-16E4-4F26-B254-824D6D0EC528}">
      <dsp:nvSpPr>
        <dsp:cNvPr id="0" name=""/>
        <dsp:cNvSpPr/>
      </dsp:nvSpPr>
      <dsp:spPr>
        <a:xfrm>
          <a:off x="-4095276" y="-628537"/>
          <a:ext cx="4879969" cy="4879969"/>
        </a:xfrm>
        <a:prstGeom prst="blockArc">
          <a:avLst>
            <a:gd name="adj1" fmla="val 18900000"/>
            <a:gd name="adj2" fmla="val 2700000"/>
            <a:gd name="adj3" fmla="val 44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6387CF-5AAE-4AC5-9F69-E691795CDA12}">
      <dsp:nvSpPr>
        <dsp:cNvPr id="0" name=""/>
        <dsp:cNvSpPr/>
      </dsp:nvSpPr>
      <dsp:spPr>
        <a:xfrm>
          <a:off x="343777" y="226358"/>
          <a:ext cx="6125761" cy="4530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957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/>
            <a:t>Sistem</a:t>
          </a:r>
          <a:r>
            <a:rPr lang="en-MY" sz="2400" kern="1200" dirty="0"/>
            <a:t> Saraf </a:t>
          </a:r>
          <a:r>
            <a:rPr lang="en-MY" sz="2400" kern="1200" dirty="0" err="1"/>
            <a:t>Manusia</a:t>
          </a:r>
          <a:endParaRPr lang="en-MY" sz="2400" kern="1200" dirty="0"/>
        </a:p>
      </dsp:txBody>
      <dsp:txXfrm>
        <a:off x="343777" y="226358"/>
        <a:ext cx="6125761" cy="453006"/>
      </dsp:txXfrm>
    </dsp:sp>
    <dsp:sp modelId="{71307371-5057-4C5E-AF9B-5959B2A771FB}">
      <dsp:nvSpPr>
        <dsp:cNvPr id="0" name=""/>
        <dsp:cNvSpPr/>
      </dsp:nvSpPr>
      <dsp:spPr>
        <a:xfrm>
          <a:off x="60648" y="169732"/>
          <a:ext cx="566258" cy="56625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A1280F-C7A2-4396-BAC3-F2729B019373}">
      <dsp:nvSpPr>
        <dsp:cNvPr id="0" name=""/>
        <dsp:cNvSpPr/>
      </dsp:nvSpPr>
      <dsp:spPr>
        <a:xfrm>
          <a:off x="668388" y="905651"/>
          <a:ext cx="5801150" cy="4530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957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/>
            <a:t>Jenis</a:t>
          </a:r>
          <a:r>
            <a:rPr lang="en-MY" sz="2400" kern="1200" dirty="0"/>
            <a:t> </a:t>
          </a:r>
          <a:r>
            <a:rPr lang="en-MY" sz="2400" kern="1200" dirty="0" err="1"/>
            <a:t>Sistem</a:t>
          </a:r>
          <a:r>
            <a:rPr lang="en-MY" sz="2400" kern="1200" dirty="0"/>
            <a:t> Saraf </a:t>
          </a:r>
          <a:r>
            <a:rPr lang="en-MY" sz="2400" kern="1200" dirty="0" err="1"/>
            <a:t>Manusia</a:t>
          </a:r>
          <a:endParaRPr lang="en-MY" sz="2400" kern="1200" dirty="0"/>
        </a:p>
      </dsp:txBody>
      <dsp:txXfrm>
        <a:off x="668388" y="905651"/>
        <a:ext cx="5801150" cy="453006"/>
      </dsp:txXfrm>
    </dsp:sp>
    <dsp:sp modelId="{1E769649-6930-495A-AB97-2CF96E3A4C42}">
      <dsp:nvSpPr>
        <dsp:cNvPr id="0" name=""/>
        <dsp:cNvSpPr/>
      </dsp:nvSpPr>
      <dsp:spPr>
        <a:xfrm>
          <a:off x="385259" y="849025"/>
          <a:ext cx="566258" cy="56625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6869AB6-57BE-4165-A5E6-930A889A97F2}">
      <dsp:nvSpPr>
        <dsp:cNvPr id="0" name=""/>
        <dsp:cNvSpPr/>
      </dsp:nvSpPr>
      <dsp:spPr>
        <a:xfrm>
          <a:off x="768018" y="1584943"/>
          <a:ext cx="5701520" cy="4530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957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/>
            <a:t>Fungsi</a:t>
          </a:r>
          <a:r>
            <a:rPr lang="en-MY" sz="2400" kern="1200" dirty="0"/>
            <a:t> </a:t>
          </a:r>
          <a:r>
            <a:rPr lang="en-MY" sz="2400" kern="1200" dirty="0" err="1"/>
            <a:t>Sistem</a:t>
          </a:r>
          <a:r>
            <a:rPr lang="en-MY" sz="2400" kern="1200" dirty="0"/>
            <a:t> Saraf </a:t>
          </a:r>
          <a:r>
            <a:rPr lang="en-MY" sz="2400" kern="1200" dirty="0" err="1"/>
            <a:t>Manusia</a:t>
          </a:r>
          <a:endParaRPr lang="en-MY" sz="2400" kern="1200" dirty="0"/>
        </a:p>
      </dsp:txBody>
      <dsp:txXfrm>
        <a:off x="768018" y="1584943"/>
        <a:ext cx="5701520" cy="453006"/>
      </dsp:txXfrm>
    </dsp:sp>
    <dsp:sp modelId="{D5C3B70D-721D-4704-80AE-06B82206117C}">
      <dsp:nvSpPr>
        <dsp:cNvPr id="0" name=""/>
        <dsp:cNvSpPr/>
      </dsp:nvSpPr>
      <dsp:spPr>
        <a:xfrm>
          <a:off x="484889" y="1528317"/>
          <a:ext cx="566258" cy="56625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08A05C2-4E8E-4953-9399-CE3A375ADCEC}">
      <dsp:nvSpPr>
        <dsp:cNvPr id="0" name=""/>
        <dsp:cNvSpPr/>
      </dsp:nvSpPr>
      <dsp:spPr>
        <a:xfrm>
          <a:off x="668388" y="2264236"/>
          <a:ext cx="5801150" cy="4530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957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 err="1"/>
            <a:t>Kegagalan</a:t>
          </a:r>
          <a:r>
            <a:rPr lang="en-MY" sz="2400" kern="1200" dirty="0"/>
            <a:t> </a:t>
          </a:r>
          <a:r>
            <a:rPr lang="en-MY" sz="2400" kern="1200" dirty="0" err="1"/>
            <a:t>Fungsi</a:t>
          </a:r>
          <a:r>
            <a:rPr lang="en-MY" sz="2400" kern="1200" dirty="0"/>
            <a:t> </a:t>
          </a:r>
          <a:r>
            <a:rPr lang="en-MY" sz="2400" kern="1200" dirty="0" err="1"/>
            <a:t>Sistem</a:t>
          </a:r>
          <a:r>
            <a:rPr lang="en-MY" sz="2400" kern="1200" dirty="0"/>
            <a:t> </a:t>
          </a:r>
          <a:r>
            <a:rPr lang="en-MY" sz="2400" kern="1200" dirty="0" err="1"/>
            <a:t>Periferi</a:t>
          </a:r>
          <a:endParaRPr lang="en-MY" sz="2400" kern="1200" dirty="0"/>
        </a:p>
      </dsp:txBody>
      <dsp:txXfrm>
        <a:off x="668388" y="2264236"/>
        <a:ext cx="5801150" cy="453006"/>
      </dsp:txXfrm>
    </dsp:sp>
    <dsp:sp modelId="{7B50B779-5E5D-481A-9958-C0C747733029}">
      <dsp:nvSpPr>
        <dsp:cNvPr id="0" name=""/>
        <dsp:cNvSpPr/>
      </dsp:nvSpPr>
      <dsp:spPr>
        <a:xfrm>
          <a:off x="385259" y="2207610"/>
          <a:ext cx="566258" cy="56625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ED3A173-9854-4B25-8C98-75DD3E81CF3A}">
      <dsp:nvSpPr>
        <dsp:cNvPr id="0" name=""/>
        <dsp:cNvSpPr/>
      </dsp:nvSpPr>
      <dsp:spPr>
        <a:xfrm>
          <a:off x="343777" y="2943528"/>
          <a:ext cx="6125761" cy="4530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957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400" kern="1200" dirty="0"/>
            <a:t>Menjaga Sistem Saraf</a:t>
          </a:r>
          <a:endParaRPr lang="en-MY" sz="2400" kern="1200" dirty="0"/>
        </a:p>
      </dsp:txBody>
      <dsp:txXfrm>
        <a:off x="343777" y="2943528"/>
        <a:ext cx="6125761" cy="453006"/>
      </dsp:txXfrm>
    </dsp:sp>
    <dsp:sp modelId="{4BE27E03-E690-4E36-8520-37268BA01778}">
      <dsp:nvSpPr>
        <dsp:cNvPr id="0" name=""/>
        <dsp:cNvSpPr/>
      </dsp:nvSpPr>
      <dsp:spPr>
        <a:xfrm>
          <a:off x="60648" y="2886903"/>
          <a:ext cx="566258" cy="56625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03571fc82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03571fc82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e03571fc82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e03571fc82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809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da7b8174f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da7b8174f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3e052dcc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3e052dcc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443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6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876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62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860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976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3e052dcc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83e052dcc8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652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6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03571fc8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03571fc8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8675ebafeb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8675ebafeb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76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8675ebafeb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8675ebafeb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30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8675ebafeb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8675ebafeb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095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8675ebafeb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8675ebafeb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5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8675ebafeb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8675ebafeb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988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876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748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118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8898af3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8898af3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813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8675ebafe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8675ebafe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171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03571fc82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03571fc82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31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da7b8174f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da7b8174f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79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da7b8174f5_0_38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da7b8174f5_0_38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da7b8174f5_0_38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da7b8174f5_0_38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33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da7b8174f5_0_38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da7b8174f5_0_38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24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e03571fc82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e03571fc82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da7b8174f5_0_38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da7b8174f5_0_38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21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3400"/>
            <a:ext cx="7709700" cy="17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lats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2300725"/>
            <a:ext cx="77097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138983">
            <a:off x="7221742" y="-265158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13215" y="4288670"/>
            <a:ext cx="1852876" cy="684955"/>
            <a:chOff x="-2810215" y="5088495"/>
            <a:chExt cx="1852876" cy="684955"/>
          </a:xfrm>
        </p:grpSpPr>
        <p:sp>
          <p:nvSpPr>
            <p:cNvPr id="13" name="Google Shape;13;p2"/>
            <p:cNvSpPr/>
            <p:nvPr/>
          </p:nvSpPr>
          <p:spPr>
            <a:xfrm>
              <a:off x="-2540791" y="5397850"/>
              <a:ext cx="1583452" cy="375600"/>
            </a:xfrm>
            <a:custGeom>
              <a:avLst/>
              <a:gdLst/>
              <a:ahLst/>
              <a:cxnLst/>
              <a:rect l="l" t="t" r="r" b="b"/>
              <a:pathLst>
                <a:path w="27917" h="6622" extrusionOk="0">
                  <a:moveTo>
                    <a:pt x="5599" y="0"/>
                  </a:moveTo>
                  <a:cubicBezTo>
                    <a:pt x="4768" y="0"/>
                    <a:pt x="3927" y="201"/>
                    <a:pt x="3182" y="573"/>
                  </a:cubicBezTo>
                  <a:cubicBezTo>
                    <a:pt x="1636" y="1380"/>
                    <a:pt x="628" y="2948"/>
                    <a:pt x="1" y="4584"/>
                  </a:cubicBezTo>
                  <a:cubicBezTo>
                    <a:pt x="897" y="4785"/>
                    <a:pt x="1793" y="4920"/>
                    <a:pt x="2689" y="4942"/>
                  </a:cubicBezTo>
                  <a:cubicBezTo>
                    <a:pt x="3518" y="3710"/>
                    <a:pt x="4034" y="3083"/>
                    <a:pt x="5064" y="2791"/>
                  </a:cubicBezTo>
                  <a:cubicBezTo>
                    <a:pt x="5279" y="2731"/>
                    <a:pt x="5509" y="2703"/>
                    <a:pt x="5747" y="2703"/>
                  </a:cubicBezTo>
                  <a:cubicBezTo>
                    <a:pt x="6651" y="2703"/>
                    <a:pt x="7666" y="3101"/>
                    <a:pt x="8358" y="3598"/>
                  </a:cubicBezTo>
                  <a:cubicBezTo>
                    <a:pt x="8873" y="3979"/>
                    <a:pt x="9276" y="4539"/>
                    <a:pt x="9814" y="4920"/>
                  </a:cubicBezTo>
                  <a:cubicBezTo>
                    <a:pt x="10354" y="5329"/>
                    <a:pt x="11015" y="5547"/>
                    <a:pt x="11690" y="5547"/>
                  </a:cubicBezTo>
                  <a:cubicBezTo>
                    <a:pt x="11938" y="5547"/>
                    <a:pt x="12188" y="5518"/>
                    <a:pt x="12435" y="5457"/>
                  </a:cubicBezTo>
                  <a:cubicBezTo>
                    <a:pt x="13960" y="5081"/>
                    <a:pt x="15193" y="3596"/>
                    <a:pt x="16696" y="3596"/>
                  </a:cubicBezTo>
                  <a:cubicBezTo>
                    <a:pt x="16805" y="3596"/>
                    <a:pt x="16916" y="3604"/>
                    <a:pt x="17028" y="3620"/>
                  </a:cubicBezTo>
                  <a:cubicBezTo>
                    <a:pt x="18260" y="3777"/>
                    <a:pt x="19067" y="4920"/>
                    <a:pt x="20053" y="5659"/>
                  </a:cubicBezTo>
                  <a:cubicBezTo>
                    <a:pt x="20959" y="6321"/>
                    <a:pt x="21972" y="6622"/>
                    <a:pt x="22963" y="6622"/>
                  </a:cubicBezTo>
                  <a:cubicBezTo>
                    <a:pt x="25423" y="6622"/>
                    <a:pt x="27741" y="4765"/>
                    <a:pt x="27917" y="1985"/>
                  </a:cubicBezTo>
                  <a:cubicBezTo>
                    <a:pt x="27155" y="1805"/>
                    <a:pt x="26348" y="1693"/>
                    <a:pt x="25564" y="1671"/>
                  </a:cubicBezTo>
                  <a:cubicBezTo>
                    <a:pt x="25124" y="2974"/>
                    <a:pt x="23784" y="3876"/>
                    <a:pt x="22448" y="3876"/>
                  </a:cubicBezTo>
                  <a:cubicBezTo>
                    <a:pt x="22084" y="3876"/>
                    <a:pt x="21720" y="3809"/>
                    <a:pt x="21375" y="3665"/>
                  </a:cubicBezTo>
                  <a:cubicBezTo>
                    <a:pt x="20277" y="3195"/>
                    <a:pt x="19537" y="2186"/>
                    <a:pt x="18529" y="1604"/>
                  </a:cubicBezTo>
                  <a:cubicBezTo>
                    <a:pt x="17887" y="1242"/>
                    <a:pt x="17180" y="1057"/>
                    <a:pt x="16467" y="1057"/>
                  </a:cubicBezTo>
                  <a:cubicBezTo>
                    <a:pt x="15987" y="1057"/>
                    <a:pt x="15503" y="1141"/>
                    <a:pt x="15034" y="1313"/>
                  </a:cubicBezTo>
                  <a:cubicBezTo>
                    <a:pt x="14183" y="1626"/>
                    <a:pt x="13443" y="2231"/>
                    <a:pt x="12570" y="2478"/>
                  </a:cubicBezTo>
                  <a:cubicBezTo>
                    <a:pt x="12253" y="2568"/>
                    <a:pt x="11929" y="2613"/>
                    <a:pt x="11607" y="2613"/>
                  </a:cubicBezTo>
                  <a:cubicBezTo>
                    <a:pt x="10973" y="2613"/>
                    <a:pt x="10349" y="2439"/>
                    <a:pt x="9814" y="2097"/>
                  </a:cubicBezTo>
                  <a:cubicBezTo>
                    <a:pt x="9209" y="1738"/>
                    <a:pt x="8761" y="1178"/>
                    <a:pt x="8178" y="775"/>
                  </a:cubicBezTo>
                  <a:cubicBezTo>
                    <a:pt x="7425" y="245"/>
                    <a:pt x="6518" y="0"/>
                    <a:pt x="5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810215" y="5088495"/>
              <a:ext cx="1409379" cy="222456"/>
            </a:xfrm>
            <a:custGeom>
              <a:avLst/>
              <a:gdLst/>
              <a:ahLst/>
              <a:cxnLst/>
              <a:rect l="l" t="t" r="r" b="b"/>
              <a:pathLst>
                <a:path w="24848" h="3922" extrusionOk="0">
                  <a:moveTo>
                    <a:pt x="24556" y="0"/>
                  </a:moveTo>
                  <a:cubicBezTo>
                    <a:pt x="24294" y="1955"/>
                    <a:pt x="22618" y="3298"/>
                    <a:pt x="20799" y="3298"/>
                  </a:cubicBezTo>
                  <a:cubicBezTo>
                    <a:pt x="20284" y="3298"/>
                    <a:pt x="19756" y="3190"/>
                    <a:pt x="19246" y="2958"/>
                  </a:cubicBezTo>
                  <a:cubicBezTo>
                    <a:pt x="18731" y="2689"/>
                    <a:pt x="18238" y="2375"/>
                    <a:pt x="17790" y="2039"/>
                  </a:cubicBezTo>
                  <a:cubicBezTo>
                    <a:pt x="17073" y="1501"/>
                    <a:pt x="16356" y="964"/>
                    <a:pt x="15438" y="829"/>
                  </a:cubicBezTo>
                  <a:cubicBezTo>
                    <a:pt x="15323" y="816"/>
                    <a:pt x="15209" y="809"/>
                    <a:pt x="15096" y="809"/>
                  </a:cubicBezTo>
                  <a:cubicBezTo>
                    <a:pt x="14103" y="809"/>
                    <a:pt x="13161" y="1310"/>
                    <a:pt x="12256" y="1793"/>
                  </a:cubicBezTo>
                  <a:cubicBezTo>
                    <a:pt x="11392" y="2254"/>
                    <a:pt x="10495" y="2731"/>
                    <a:pt x="9593" y="2731"/>
                  </a:cubicBezTo>
                  <a:cubicBezTo>
                    <a:pt x="9443" y="2731"/>
                    <a:pt x="9292" y="2718"/>
                    <a:pt x="9142" y="2689"/>
                  </a:cubicBezTo>
                  <a:cubicBezTo>
                    <a:pt x="8403" y="2532"/>
                    <a:pt x="7820" y="2062"/>
                    <a:pt x="7193" y="1569"/>
                  </a:cubicBezTo>
                  <a:cubicBezTo>
                    <a:pt x="6745" y="1165"/>
                    <a:pt x="6229" y="829"/>
                    <a:pt x="5669" y="560"/>
                  </a:cubicBezTo>
                  <a:cubicBezTo>
                    <a:pt x="5220" y="391"/>
                    <a:pt x="4752" y="308"/>
                    <a:pt x="4287" y="308"/>
                  </a:cubicBezTo>
                  <a:cubicBezTo>
                    <a:pt x="3523" y="308"/>
                    <a:pt x="2770" y="532"/>
                    <a:pt x="2129" y="964"/>
                  </a:cubicBezTo>
                  <a:cubicBezTo>
                    <a:pt x="1099" y="1636"/>
                    <a:pt x="337" y="2667"/>
                    <a:pt x="1" y="3832"/>
                  </a:cubicBezTo>
                  <a:lnTo>
                    <a:pt x="270" y="3921"/>
                  </a:lnTo>
                  <a:cubicBezTo>
                    <a:pt x="606" y="2801"/>
                    <a:pt x="1323" y="1838"/>
                    <a:pt x="2286" y="1188"/>
                  </a:cubicBezTo>
                  <a:cubicBezTo>
                    <a:pt x="2875" y="805"/>
                    <a:pt x="3555" y="605"/>
                    <a:pt x="4246" y="605"/>
                  </a:cubicBezTo>
                  <a:cubicBezTo>
                    <a:pt x="4686" y="605"/>
                    <a:pt x="5130" y="686"/>
                    <a:pt x="5557" y="852"/>
                  </a:cubicBezTo>
                  <a:cubicBezTo>
                    <a:pt x="6073" y="1098"/>
                    <a:pt x="6565" y="1412"/>
                    <a:pt x="7014" y="1815"/>
                  </a:cubicBezTo>
                  <a:cubicBezTo>
                    <a:pt x="7641" y="2308"/>
                    <a:pt x="8291" y="2823"/>
                    <a:pt x="9075" y="2980"/>
                  </a:cubicBezTo>
                  <a:cubicBezTo>
                    <a:pt x="9250" y="3014"/>
                    <a:pt x="9424" y="3029"/>
                    <a:pt x="9596" y="3029"/>
                  </a:cubicBezTo>
                  <a:cubicBezTo>
                    <a:pt x="10569" y="3029"/>
                    <a:pt x="11496" y="2537"/>
                    <a:pt x="12391" y="2062"/>
                  </a:cubicBezTo>
                  <a:cubicBezTo>
                    <a:pt x="13242" y="1606"/>
                    <a:pt x="14128" y="1116"/>
                    <a:pt x="15033" y="1116"/>
                  </a:cubicBezTo>
                  <a:cubicBezTo>
                    <a:pt x="15153" y="1116"/>
                    <a:pt x="15273" y="1125"/>
                    <a:pt x="15393" y="1143"/>
                  </a:cubicBezTo>
                  <a:cubicBezTo>
                    <a:pt x="16244" y="1233"/>
                    <a:pt x="16916" y="1748"/>
                    <a:pt x="17611" y="2263"/>
                  </a:cubicBezTo>
                  <a:cubicBezTo>
                    <a:pt x="18081" y="2644"/>
                    <a:pt x="18574" y="2958"/>
                    <a:pt x="19112" y="3227"/>
                  </a:cubicBezTo>
                  <a:cubicBezTo>
                    <a:pt x="19666" y="3474"/>
                    <a:pt x="20238" y="3589"/>
                    <a:pt x="20797" y="3589"/>
                  </a:cubicBezTo>
                  <a:cubicBezTo>
                    <a:pt x="22766" y="3589"/>
                    <a:pt x="24568" y="2157"/>
                    <a:pt x="24848" y="4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846083">
            <a:off x="8381014" y="2492054"/>
            <a:ext cx="982186" cy="877831"/>
            <a:chOff x="4388025" y="1094825"/>
            <a:chExt cx="613900" cy="548675"/>
          </a:xfrm>
        </p:grpSpPr>
        <p:sp>
          <p:nvSpPr>
            <p:cNvPr id="16" name="Google Shape;16;p2"/>
            <p:cNvSpPr/>
            <p:nvPr/>
          </p:nvSpPr>
          <p:spPr>
            <a:xfrm>
              <a:off x="4507900" y="1094825"/>
              <a:ext cx="494025" cy="536375"/>
            </a:xfrm>
            <a:custGeom>
              <a:avLst/>
              <a:gdLst/>
              <a:ahLst/>
              <a:cxnLst/>
              <a:rect l="l" t="t" r="r" b="b"/>
              <a:pathLst>
                <a:path w="19761" h="21455" extrusionOk="0">
                  <a:moveTo>
                    <a:pt x="8716" y="0"/>
                  </a:moveTo>
                  <a:cubicBezTo>
                    <a:pt x="8348" y="0"/>
                    <a:pt x="8001" y="201"/>
                    <a:pt x="7707" y="706"/>
                  </a:cubicBezTo>
                  <a:cubicBezTo>
                    <a:pt x="6923" y="2072"/>
                    <a:pt x="5758" y="4335"/>
                    <a:pt x="5019" y="5881"/>
                  </a:cubicBezTo>
                  <a:cubicBezTo>
                    <a:pt x="5489" y="5926"/>
                    <a:pt x="5937" y="6105"/>
                    <a:pt x="6296" y="6419"/>
                  </a:cubicBezTo>
                  <a:cubicBezTo>
                    <a:pt x="6744" y="6912"/>
                    <a:pt x="6901" y="7606"/>
                    <a:pt x="6699" y="8256"/>
                  </a:cubicBezTo>
                  <a:cubicBezTo>
                    <a:pt x="6497" y="8883"/>
                    <a:pt x="6139" y="9466"/>
                    <a:pt x="5624" y="9891"/>
                  </a:cubicBezTo>
                  <a:cubicBezTo>
                    <a:pt x="4974" y="10474"/>
                    <a:pt x="4145" y="10832"/>
                    <a:pt x="3294" y="10967"/>
                  </a:cubicBezTo>
                  <a:lnTo>
                    <a:pt x="2845" y="10967"/>
                  </a:lnTo>
                  <a:cubicBezTo>
                    <a:pt x="1860" y="13409"/>
                    <a:pt x="986" y="15873"/>
                    <a:pt x="202" y="18383"/>
                  </a:cubicBezTo>
                  <a:cubicBezTo>
                    <a:pt x="45" y="18741"/>
                    <a:pt x="0" y="19122"/>
                    <a:pt x="45" y="19503"/>
                  </a:cubicBezTo>
                  <a:cubicBezTo>
                    <a:pt x="179" y="20130"/>
                    <a:pt x="784" y="20489"/>
                    <a:pt x="1479" y="20713"/>
                  </a:cubicBezTo>
                  <a:cubicBezTo>
                    <a:pt x="2084" y="20242"/>
                    <a:pt x="2644" y="19705"/>
                    <a:pt x="3137" y="19100"/>
                  </a:cubicBezTo>
                  <a:lnTo>
                    <a:pt x="3361" y="19279"/>
                  </a:lnTo>
                  <a:cubicBezTo>
                    <a:pt x="2913" y="19839"/>
                    <a:pt x="2397" y="20354"/>
                    <a:pt x="1837" y="20802"/>
                  </a:cubicBezTo>
                  <a:cubicBezTo>
                    <a:pt x="2039" y="20847"/>
                    <a:pt x="2263" y="20892"/>
                    <a:pt x="2465" y="20914"/>
                  </a:cubicBezTo>
                  <a:cubicBezTo>
                    <a:pt x="5005" y="21272"/>
                    <a:pt x="7575" y="21455"/>
                    <a:pt x="10144" y="21455"/>
                  </a:cubicBezTo>
                  <a:cubicBezTo>
                    <a:pt x="12084" y="21455"/>
                    <a:pt x="14024" y="21351"/>
                    <a:pt x="15952" y="21139"/>
                  </a:cubicBezTo>
                  <a:cubicBezTo>
                    <a:pt x="17319" y="20982"/>
                    <a:pt x="18954" y="20601"/>
                    <a:pt x="19425" y="19391"/>
                  </a:cubicBezTo>
                  <a:cubicBezTo>
                    <a:pt x="19761" y="18540"/>
                    <a:pt x="19402" y="17599"/>
                    <a:pt x="19044" y="16770"/>
                  </a:cubicBezTo>
                  <a:cubicBezTo>
                    <a:pt x="16938" y="11930"/>
                    <a:pt x="14832" y="7068"/>
                    <a:pt x="11762" y="2744"/>
                  </a:cubicBezTo>
                  <a:cubicBezTo>
                    <a:pt x="11155" y="1867"/>
                    <a:pt x="9837" y="0"/>
                    <a:pt x="8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12575" y="1154700"/>
              <a:ext cx="267850" cy="214300"/>
            </a:xfrm>
            <a:custGeom>
              <a:avLst/>
              <a:gdLst/>
              <a:ahLst/>
              <a:cxnLst/>
              <a:rect l="l" t="t" r="r" b="b"/>
              <a:pathLst>
                <a:path w="10714" h="8572" extrusionOk="0">
                  <a:moveTo>
                    <a:pt x="2245" y="1"/>
                  </a:moveTo>
                  <a:cubicBezTo>
                    <a:pt x="1" y="1"/>
                    <a:pt x="282" y="3549"/>
                    <a:pt x="1438" y="5346"/>
                  </a:cubicBezTo>
                  <a:cubicBezTo>
                    <a:pt x="2178" y="6555"/>
                    <a:pt x="3231" y="7496"/>
                    <a:pt x="4508" y="8101"/>
                  </a:cubicBezTo>
                  <a:cubicBezTo>
                    <a:pt x="5180" y="8415"/>
                    <a:pt x="5919" y="8572"/>
                    <a:pt x="6658" y="8572"/>
                  </a:cubicBezTo>
                  <a:lnTo>
                    <a:pt x="7107" y="8572"/>
                  </a:lnTo>
                  <a:cubicBezTo>
                    <a:pt x="7958" y="8437"/>
                    <a:pt x="8787" y="8079"/>
                    <a:pt x="9437" y="7496"/>
                  </a:cubicBezTo>
                  <a:cubicBezTo>
                    <a:pt x="9952" y="7071"/>
                    <a:pt x="10310" y="6488"/>
                    <a:pt x="10512" y="5861"/>
                  </a:cubicBezTo>
                  <a:cubicBezTo>
                    <a:pt x="10714" y="5211"/>
                    <a:pt x="10557" y="4517"/>
                    <a:pt x="10109" y="4024"/>
                  </a:cubicBezTo>
                  <a:cubicBezTo>
                    <a:pt x="9750" y="3710"/>
                    <a:pt x="9302" y="3531"/>
                    <a:pt x="8832" y="3486"/>
                  </a:cubicBezTo>
                  <a:cubicBezTo>
                    <a:pt x="8137" y="3396"/>
                    <a:pt x="7398" y="3419"/>
                    <a:pt x="6748" y="3172"/>
                  </a:cubicBezTo>
                  <a:cubicBezTo>
                    <a:pt x="5964" y="2881"/>
                    <a:pt x="5404" y="2187"/>
                    <a:pt x="4844" y="1559"/>
                  </a:cubicBezTo>
                  <a:cubicBezTo>
                    <a:pt x="4306" y="909"/>
                    <a:pt x="3701" y="260"/>
                    <a:pt x="2872" y="81"/>
                  </a:cubicBezTo>
                  <a:cubicBezTo>
                    <a:pt x="2644" y="26"/>
                    <a:pt x="2436" y="1"/>
                    <a:pt x="2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388025" y="1475975"/>
              <a:ext cx="203900" cy="167525"/>
            </a:xfrm>
            <a:custGeom>
              <a:avLst/>
              <a:gdLst/>
              <a:ahLst/>
              <a:cxnLst/>
              <a:rect l="l" t="t" r="r" b="b"/>
              <a:pathLst>
                <a:path w="8156" h="6701" extrusionOk="0">
                  <a:moveTo>
                    <a:pt x="1143" y="0"/>
                  </a:moveTo>
                  <a:cubicBezTo>
                    <a:pt x="449" y="874"/>
                    <a:pt x="68" y="1949"/>
                    <a:pt x="23" y="3047"/>
                  </a:cubicBezTo>
                  <a:cubicBezTo>
                    <a:pt x="0" y="4167"/>
                    <a:pt x="493" y="5265"/>
                    <a:pt x="1367" y="5982"/>
                  </a:cubicBezTo>
                  <a:cubicBezTo>
                    <a:pt x="1970" y="6434"/>
                    <a:pt x="2718" y="6700"/>
                    <a:pt x="3492" y="6700"/>
                  </a:cubicBezTo>
                  <a:cubicBezTo>
                    <a:pt x="3523" y="6700"/>
                    <a:pt x="3554" y="6700"/>
                    <a:pt x="3585" y="6699"/>
                  </a:cubicBezTo>
                  <a:cubicBezTo>
                    <a:pt x="4123" y="6699"/>
                    <a:pt x="4638" y="6609"/>
                    <a:pt x="5131" y="6430"/>
                  </a:cubicBezTo>
                  <a:cubicBezTo>
                    <a:pt x="5669" y="6206"/>
                    <a:pt x="6184" y="5937"/>
                    <a:pt x="6632" y="5579"/>
                  </a:cubicBezTo>
                  <a:cubicBezTo>
                    <a:pt x="7192" y="5131"/>
                    <a:pt x="7708" y="4615"/>
                    <a:pt x="8156" y="4033"/>
                  </a:cubicBezTo>
                  <a:lnTo>
                    <a:pt x="7932" y="3854"/>
                  </a:lnTo>
                  <a:cubicBezTo>
                    <a:pt x="7439" y="4481"/>
                    <a:pt x="6879" y="5019"/>
                    <a:pt x="6274" y="5467"/>
                  </a:cubicBezTo>
                  <a:cubicBezTo>
                    <a:pt x="5870" y="5758"/>
                    <a:pt x="5467" y="5982"/>
                    <a:pt x="5019" y="6139"/>
                  </a:cubicBezTo>
                  <a:cubicBezTo>
                    <a:pt x="4561" y="6308"/>
                    <a:pt x="4081" y="6391"/>
                    <a:pt x="3613" y="6391"/>
                  </a:cubicBezTo>
                  <a:cubicBezTo>
                    <a:pt x="2843" y="6391"/>
                    <a:pt x="2104" y="6167"/>
                    <a:pt x="1546" y="5736"/>
                  </a:cubicBezTo>
                  <a:cubicBezTo>
                    <a:pt x="740" y="5064"/>
                    <a:pt x="292" y="4078"/>
                    <a:pt x="337" y="3047"/>
                  </a:cubicBezTo>
                  <a:cubicBezTo>
                    <a:pt x="359" y="2017"/>
                    <a:pt x="717" y="1008"/>
                    <a:pt x="1367" y="179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8422811" y="369431"/>
            <a:ext cx="556650" cy="340150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77737" y="285188"/>
            <a:ext cx="686731" cy="942912"/>
            <a:chOff x="77737" y="285188"/>
            <a:chExt cx="686731" cy="942912"/>
          </a:xfrm>
        </p:grpSpPr>
        <p:sp>
          <p:nvSpPr>
            <p:cNvPr id="21" name="Google Shape;21;p2"/>
            <p:cNvSpPr/>
            <p:nvPr/>
          </p:nvSpPr>
          <p:spPr>
            <a:xfrm>
              <a:off x="77737" y="285188"/>
              <a:ext cx="550354" cy="508608"/>
            </a:xfrm>
            <a:custGeom>
              <a:avLst/>
              <a:gdLst/>
              <a:ahLst/>
              <a:cxnLst/>
              <a:rect l="l" t="t" r="r" b="b"/>
              <a:pathLst>
                <a:path w="9703" h="8967" extrusionOk="0">
                  <a:moveTo>
                    <a:pt x="4943" y="0"/>
                  </a:moveTo>
                  <a:cubicBezTo>
                    <a:pt x="3010" y="0"/>
                    <a:pt x="1082" y="1320"/>
                    <a:pt x="561" y="3186"/>
                  </a:cubicBezTo>
                  <a:cubicBezTo>
                    <a:pt x="1" y="5090"/>
                    <a:pt x="920" y="7196"/>
                    <a:pt x="1928" y="8966"/>
                  </a:cubicBezTo>
                  <a:cubicBezTo>
                    <a:pt x="2577" y="8541"/>
                    <a:pt x="3160" y="8025"/>
                    <a:pt x="3675" y="7443"/>
                  </a:cubicBezTo>
                  <a:cubicBezTo>
                    <a:pt x="3541" y="7286"/>
                    <a:pt x="3070" y="6166"/>
                    <a:pt x="2891" y="5628"/>
                  </a:cubicBezTo>
                  <a:cubicBezTo>
                    <a:pt x="2465" y="4441"/>
                    <a:pt x="3070" y="3276"/>
                    <a:pt x="4191" y="2671"/>
                  </a:cubicBezTo>
                  <a:cubicBezTo>
                    <a:pt x="4508" y="2484"/>
                    <a:pt x="4888" y="2391"/>
                    <a:pt x="5265" y="2391"/>
                  </a:cubicBezTo>
                  <a:cubicBezTo>
                    <a:pt x="5340" y="2391"/>
                    <a:pt x="5415" y="2394"/>
                    <a:pt x="5490" y="2402"/>
                  </a:cubicBezTo>
                  <a:cubicBezTo>
                    <a:pt x="5983" y="2514"/>
                    <a:pt x="6431" y="2805"/>
                    <a:pt x="6745" y="3231"/>
                  </a:cubicBezTo>
                  <a:cubicBezTo>
                    <a:pt x="7126" y="3656"/>
                    <a:pt x="7439" y="4172"/>
                    <a:pt x="7686" y="4709"/>
                  </a:cubicBezTo>
                  <a:cubicBezTo>
                    <a:pt x="8268" y="4373"/>
                    <a:pt x="9232" y="3858"/>
                    <a:pt x="9702" y="3388"/>
                  </a:cubicBezTo>
                  <a:cubicBezTo>
                    <a:pt x="8963" y="1528"/>
                    <a:pt x="7126" y="116"/>
                    <a:pt x="5132" y="4"/>
                  </a:cubicBezTo>
                  <a:cubicBezTo>
                    <a:pt x="5069" y="2"/>
                    <a:pt x="5006" y="0"/>
                    <a:pt x="4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5024" y="793795"/>
              <a:ext cx="419444" cy="434305"/>
            </a:xfrm>
            <a:custGeom>
              <a:avLst/>
              <a:gdLst/>
              <a:ahLst/>
              <a:cxnLst/>
              <a:rect l="l" t="t" r="r" b="b"/>
              <a:pathLst>
                <a:path w="7395" h="7657" extrusionOk="0">
                  <a:moveTo>
                    <a:pt x="3617" y="0"/>
                  </a:moveTo>
                  <a:cubicBezTo>
                    <a:pt x="2911" y="0"/>
                    <a:pt x="2213" y="200"/>
                    <a:pt x="1614" y="599"/>
                  </a:cubicBezTo>
                  <a:cubicBezTo>
                    <a:pt x="583" y="1294"/>
                    <a:pt x="1" y="2615"/>
                    <a:pt x="68" y="4049"/>
                  </a:cubicBezTo>
                  <a:cubicBezTo>
                    <a:pt x="113" y="5192"/>
                    <a:pt x="583" y="6402"/>
                    <a:pt x="1412" y="7656"/>
                  </a:cubicBezTo>
                  <a:lnTo>
                    <a:pt x="1659" y="7477"/>
                  </a:lnTo>
                  <a:cubicBezTo>
                    <a:pt x="852" y="6267"/>
                    <a:pt x="404" y="5125"/>
                    <a:pt x="359" y="4027"/>
                  </a:cubicBezTo>
                  <a:cubicBezTo>
                    <a:pt x="292" y="2727"/>
                    <a:pt x="852" y="1473"/>
                    <a:pt x="1793" y="823"/>
                  </a:cubicBezTo>
                  <a:cubicBezTo>
                    <a:pt x="2348" y="467"/>
                    <a:pt x="2984" y="292"/>
                    <a:pt x="3627" y="292"/>
                  </a:cubicBezTo>
                  <a:cubicBezTo>
                    <a:pt x="3997" y="292"/>
                    <a:pt x="4368" y="350"/>
                    <a:pt x="4728" y="465"/>
                  </a:cubicBezTo>
                  <a:cubicBezTo>
                    <a:pt x="5691" y="823"/>
                    <a:pt x="6543" y="1473"/>
                    <a:pt x="7148" y="2324"/>
                  </a:cubicBezTo>
                  <a:lnTo>
                    <a:pt x="7394" y="2167"/>
                  </a:lnTo>
                  <a:cubicBezTo>
                    <a:pt x="6745" y="1249"/>
                    <a:pt x="5848" y="554"/>
                    <a:pt x="4818" y="196"/>
                  </a:cubicBezTo>
                  <a:cubicBezTo>
                    <a:pt x="4427" y="65"/>
                    <a:pt x="4021" y="0"/>
                    <a:pt x="3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/>
          <p:nvPr/>
        </p:nvSpPr>
        <p:spPr>
          <a:xfrm rot="-5138983" flipH="1">
            <a:off x="3526546" y="-186458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3"/>
          <p:cNvSpPr/>
          <p:nvPr/>
        </p:nvSpPr>
        <p:spPr>
          <a:xfrm flipH="1">
            <a:off x="8422812" y="2401668"/>
            <a:ext cx="556650" cy="340150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"/>
          <p:cNvSpPr/>
          <p:nvPr/>
        </p:nvSpPr>
        <p:spPr>
          <a:xfrm flipH="1">
            <a:off x="3229956" y="4793884"/>
            <a:ext cx="2798390" cy="383596"/>
          </a:xfrm>
          <a:custGeom>
            <a:avLst/>
            <a:gdLst/>
            <a:ahLst/>
            <a:cxnLst/>
            <a:rect l="l" t="t" r="r" b="b"/>
            <a:pathLst>
              <a:path w="37125" h="5089" extrusionOk="0">
                <a:moveTo>
                  <a:pt x="23025" y="0"/>
                </a:moveTo>
                <a:cubicBezTo>
                  <a:pt x="20936" y="0"/>
                  <a:pt x="18848" y="986"/>
                  <a:pt x="17565" y="2960"/>
                </a:cubicBezTo>
                <a:cubicBezTo>
                  <a:pt x="16476" y="1372"/>
                  <a:pt x="14767" y="577"/>
                  <a:pt x="13057" y="577"/>
                </a:cubicBezTo>
                <a:cubicBezTo>
                  <a:pt x="11389" y="577"/>
                  <a:pt x="9721" y="1333"/>
                  <a:pt x="8626" y="2848"/>
                </a:cubicBezTo>
                <a:cubicBezTo>
                  <a:pt x="7787" y="1353"/>
                  <a:pt x="6220" y="466"/>
                  <a:pt x="4579" y="466"/>
                </a:cubicBezTo>
                <a:cubicBezTo>
                  <a:pt x="4204" y="466"/>
                  <a:pt x="3825" y="512"/>
                  <a:pt x="3450" y="608"/>
                </a:cubicBezTo>
                <a:cubicBezTo>
                  <a:pt x="1412" y="1146"/>
                  <a:pt x="0" y="2983"/>
                  <a:pt x="0" y="5089"/>
                </a:cubicBezTo>
                <a:cubicBezTo>
                  <a:pt x="3083" y="5066"/>
                  <a:pt x="6219" y="5060"/>
                  <a:pt x="9380" y="5060"/>
                </a:cubicBezTo>
                <a:cubicBezTo>
                  <a:pt x="11946" y="5060"/>
                  <a:pt x="14529" y="5064"/>
                  <a:pt x="17114" y="5064"/>
                </a:cubicBezTo>
                <a:cubicBezTo>
                  <a:pt x="23658" y="5064"/>
                  <a:pt x="30219" y="5042"/>
                  <a:pt x="36564" y="4887"/>
                </a:cubicBezTo>
                <a:cubicBezTo>
                  <a:pt x="37124" y="2983"/>
                  <a:pt x="35399" y="630"/>
                  <a:pt x="33428" y="361"/>
                </a:cubicBezTo>
                <a:cubicBezTo>
                  <a:pt x="33235" y="333"/>
                  <a:pt x="33042" y="319"/>
                  <a:pt x="32849" y="319"/>
                </a:cubicBezTo>
                <a:cubicBezTo>
                  <a:pt x="31098" y="319"/>
                  <a:pt x="29409" y="1471"/>
                  <a:pt x="28521" y="3005"/>
                </a:cubicBezTo>
                <a:cubicBezTo>
                  <a:pt x="27239" y="1003"/>
                  <a:pt x="25132" y="0"/>
                  <a:pt x="230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3"/>
          <p:cNvSpPr/>
          <p:nvPr/>
        </p:nvSpPr>
        <p:spPr>
          <a:xfrm rot="5138983">
            <a:off x="1748217" y="4846230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156586" y="3477743"/>
            <a:ext cx="556650" cy="340150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3"/>
          <p:cNvGrpSpPr/>
          <p:nvPr/>
        </p:nvGrpSpPr>
        <p:grpSpPr>
          <a:xfrm rot="4522728" flipH="1">
            <a:off x="-100232" y="24536"/>
            <a:ext cx="1150097" cy="1029909"/>
            <a:chOff x="2492600" y="1504850"/>
            <a:chExt cx="506925" cy="453950"/>
          </a:xfrm>
        </p:grpSpPr>
        <p:sp>
          <p:nvSpPr>
            <p:cNvPr id="424" name="Google Shape;424;p33"/>
            <p:cNvSpPr/>
            <p:nvPr/>
          </p:nvSpPr>
          <p:spPr>
            <a:xfrm>
              <a:off x="2492600" y="1504850"/>
              <a:ext cx="426825" cy="393425"/>
            </a:xfrm>
            <a:custGeom>
              <a:avLst/>
              <a:gdLst/>
              <a:ahLst/>
              <a:cxnLst/>
              <a:rect l="l" t="t" r="r" b="b"/>
              <a:pathLst>
                <a:path w="17073" h="15737" extrusionOk="0">
                  <a:moveTo>
                    <a:pt x="10161" y="2135"/>
                  </a:moveTo>
                  <a:cubicBezTo>
                    <a:pt x="11255" y="2135"/>
                    <a:pt x="12329" y="2663"/>
                    <a:pt x="13018" y="3909"/>
                  </a:cubicBezTo>
                  <a:cubicBezTo>
                    <a:pt x="13488" y="4827"/>
                    <a:pt x="13667" y="5858"/>
                    <a:pt x="13555" y="6888"/>
                  </a:cubicBezTo>
                  <a:cubicBezTo>
                    <a:pt x="13488" y="7605"/>
                    <a:pt x="13264" y="8322"/>
                    <a:pt x="12906" y="8950"/>
                  </a:cubicBezTo>
                  <a:cubicBezTo>
                    <a:pt x="12457" y="9711"/>
                    <a:pt x="11673" y="10204"/>
                    <a:pt x="10822" y="10316"/>
                  </a:cubicBezTo>
                  <a:cubicBezTo>
                    <a:pt x="10686" y="10330"/>
                    <a:pt x="10550" y="10337"/>
                    <a:pt x="10414" y="10337"/>
                  </a:cubicBezTo>
                  <a:cubicBezTo>
                    <a:pt x="9679" y="10337"/>
                    <a:pt x="8959" y="10134"/>
                    <a:pt x="8335" y="9756"/>
                  </a:cubicBezTo>
                  <a:cubicBezTo>
                    <a:pt x="6968" y="8950"/>
                    <a:pt x="6050" y="7359"/>
                    <a:pt x="6184" y="5791"/>
                  </a:cubicBezTo>
                  <a:cubicBezTo>
                    <a:pt x="6382" y="3661"/>
                    <a:pt x="8302" y="2135"/>
                    <a:pt x="10161" y="2135"/>
                  </a:cubicBezTo>
                  <a:close/>
                  <a:moveTo>
                    <a:pt x="8520" y="1"/>
                  </a:moveTo>
                  <a:cubicBezTo>
                    <a:pt x="6226" y="1"/>
                    <a:pt x="3946" y="831"/>
                    <a:pt x="2487" y="2519"/>
                  </a:cubicBezTo>
                  <a:cubicBezTo>
                    <a:pt x="1345" y="3909"/>
                    <a:pt x="605" y="5566"/>
                    <a:pt x="359" y="7336"/>
                  </a:cubicBezTo>
                  <a:cubicBezTo>
                    <a:pt x="1" y="9622"/>
                    <a:pt x="449" y="12176"/>
                    <a:pt x="2151" y="13722"/>
                  </a:cubicBezTo>
                  <a:cubicBezTo>
                    <a:pt x="2936" y="14349"/>
                    <a:pt x="3809" y="14820"/>
                    <a:pt x="4773" y="15111"/>
                  </a:cubicBezTo>
                  <a:cubicBezTo>
                    <a:pt x="5910" y="15528"/>
                    <a:pt x="7112" y="15736"/>
                    <a:pt x="8323" y="15736"/>
                  </a:cubicBezTo>
                  <a:cubicBezTo>
                    <a:pt x="8544" y="15736"/>
                    <a:pt x="8764" y="15730"/>
                    <a:pt x="8985" y="15716"/>
                  </a:cubicBezTo>
                  <a:cubicBezTo>
                    <a:pt x="10239" y="15626"/>
                    <a:pt x="11449" y="15245"/>
                    <a:pt x="12525" y="14618"/>
                  </a:cubicBezTo>
                  <a:cubicBezTo>
                    <a:pt x="12457" y="14170"/>
                    <a:pt x="12457" y="13699"/>
                    <a:pt x="12525" y="13251"/>
                  </a:cubicBezTo>
                  <a:cubicBezTo>
                    <a:pt x="12861" y="11661"/>
                    <a:pt x="14160" y="10406"/>
                    <a:pt x="15773" y="10182"/>
                  </a:cubicBezTo>
                  <a:cubicBezTo>
                    <a:pt x="15930" y="10159"/>
                    <a:pt x="16087" y="10159"/>
                    <a:pt x="16244" y="10159"/>
                  </a:cubicBezTo>
                  <a:cubicBezTo>
                    <a:pt x="17073" y="7583"/>
                    <a:pt x="16535" y="4782"/>
                    <a:pt x="14832" y="2676"/>
                  </a:cubicBezTo>
                  <a:cubicBezTo>
                    <a:pt x="13323" y="903"/>
                    <a:pt x="10914" y="1"/>
                    <a:pt x="8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2811300" y="1766675"/>
              <a:ext cx="84600" cy="99725"/>
            </a:xfrm>
            <a:custGeom>
              <a:avLst/>
              <a:gdLst/>
              <a:ahLst/>
              <a:cxnLst/>
              <a:rect l="l" t="t" r="r" b="b"/>
              <a:pathLst>
                <a:path w="3384" h="3989" extrusionOk="0">
                  <a:moveTo>
                    <a:pt x="3384" y="0"/>
                  </a:moveTo>
                  <a:cubicBezTo>
                    <a:pt x="3272" y="0"/>
                    <a:pt x="3160" y="0"/>
                    <a:pt x="3070" y="22"/>
                  </a:cubicBezTo>
                  <a:cubicBezTo>
                    <a:pt x="1569" y="247"/>
                    <a:pt x="382" y="1367"/>
                    <a:pt x="68" y="2845"/>
                  </a:cubicBezTo>
                  <a:cubicBezTo>
                    <a:pt x="1" y="3226"/>
                    <a:pt x="1" y="3607"/>
                    <a:pt x="46" y="3988"/>
                  </a:cubicBezTo>
                  <a:cubicBezTo>
                    <a:pt x="1412" y="3159"/>
                    <a:pt x="2488" y="1949"/>
                    <a:pt x="3160" y="515"/>
                  </a:cubicBezTo>
                  <a:cubicBezTo>
                    <a:pt x="3249" y="336"/>
                    <a:pt x="3317" y="179"/>
                    <a:pt x="3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2803475" y="1759375"/>
              <a:ext cx="196050" cy="199425"/>
            </a:xfrm>
            <a:custGeom>
              <a:avLst/>
              <a:gdLst/>
              <a:ahLst/>
              <a:cxnLst/>
              <a:rect l="l" t="t" r="r" b="b"/>
              <a:pathLst>
                <a:path w="7842" h="7977" extrusionOk="0">
                  <a:moveTo>
                    <a:pt x="3764" y="292"/>
                  </a:moveTo>
                  <a:cubicBezTo>
                    <a:pt x="5131" y="314"/>
                    <a:pt x="6385" y="1099"/>
                    <a:pt x="6990" y="2331"/>
                  </a:cubicBezTo>
                  <a:cubicBezTo>
                    <a:pt x="7192" y="2801"/>
                    <a:pt x="7326" y="3294"/>
                    <a:pt x="7394" y="3810"/>
                  </a:cubicBezTo>
                  <a:cubicBezTo>
                    <a:pt x="7528" y="4482"/>
                    <a:pt x="7483" y="5176"/>
                    <a:pt x="7282" y="5848"/>
                  </a:cubicBezTo>
                  <a:cubicBezTo>
                    <a:pt x="6878" y="6834"/>
                    <a:pt x="5960" y="7529"/>
                    <a:pt x="4907" y="7641"/>
                  </a:cubicBezTo>
                  <a:cubicBezTo>
                    <a:pt x="4744" y="7660"/>
                    <a:pt x="4582" y="7670"/>
                    <a:pt x="4422" y="7670"/>
                  </a:cubicBezTo>
                  <a:cubicBezTo>
                    <a:pt x="3272" y="7670"/>
                    <a:pt x="2175" y="7186"/>
                    <a:pt x="1389" y="6341"/>
                  </a:cubicBezTo>
                  <a:cubicBezTo>
                    <a:pt x="829" y="5781"/>
                    <a:pt x="493" y="5064"/>
                    <a:pt x="359" y="4280"/>
                  </a:cubicBezTo>
                  <a:cubicBezTo>
                    <a:pt x="314" y="3899"/>
                    <a:pt x="314" y="3518"/>
                    <a:pt x="381" y="3137"/>
                  </a:cubicBezTo>
                  <a:cubicBezTo>
                    <a:pt x="695" y="1659"/>
                    <a:pt x="1882" y="539"/>
                    <a:pt x="3383" y="314"/>
                  </a:cubicBezTo>
                  <a:cubicBezTo>
                    <a:pt x="3473" y="314"/>
                    <a:pt x="3585" y="292"/>
                    <a:pt x="3697" y="292"/>
                  </a:cubicBezTo>
                  <a:close/>
                  <a:moveTo>
                    <a:pt x="3809" y="1"/>
                  </a:moveTo>
                  <a:cubicBezTo>
                    <a:pt x="3652" y="1"/>
                    <a:pt x="3495" y="1"/>
                    <a:pt x="3338" y="23"/>
                  </a:cubicBezTo>
                  <a:cubicBezTo>
                    <a:pt x="1703" y="247"/>
                    <a:pt x="403" y="1480"/>
                    <a:pt x="90" y="3093"/>
                  </a:cubicBezTo>
                  <a:cubicBezTo>
                    <a:pt x="0" y="3541"/>
                    <a:pt x="0" y="4011"/>
                    <a:pt x="90" y="4459"/>
                  </a:cubicBezTo>
                  <a:cubicBezTo>
                    <a:pt x="247" y="5244"/>
                    <a:pt x="605" y="5960"/>
                    <a:pt x="1165" y="6543"/>
                  </a:cubicBezTo>
                  <a:cubicBezTo>
                    <a:pt x="2016" y="7439"/>
                    <a:pt x="3204" y="7954"/>
                    <a:pt x="4436" y="7977"/>
                  </a:cubicBezTo>
                  <a:cubicBezTo>
                    <a:pt x="4615" y="7977"/>
                    <a:pt x="4772" y="7977"/>
                    <a:pt x="4951" y="7954"/>
                  </a:cubicBezTo>
                  <a:cubicBezTo>
                    <a:pt x="6116" y="7820"/>
                    <a:pt x="7125" y="7036"/>
                    <a:pt x="7573" y="5960"/>
                  </a:cubicBezTo>
                  <a:cubicBezTo>
                    <a:pt x="7797" y="5244"/>
                    <a:pt x="7842" y="4504"/>
                    <a:pt x="7685" y="3765"/>
                  </a:cubicBezTo>
                  <a:cubicBezTo>
                    <a:pt x="7618" y="3227"/>
                    <a:pt x="7483" y="2712"/>
                    <a:pt x="7259" y="2219"/>
                  </a:cubicBezTo>
                  <a:cubicBezTo>
                    <a:pt x="6609" y="875"/>
                    <a:pt x="5265" y="23"/>
                    <a:pt x="3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1771588">
            <a:off x="8134395" y="283284"/>
            <a:ext cx="680742" cy="1037630"/>
            <a:chOff x="3057200" y="1723025"/>
            <a:chExt cx="494600" cy="753900"/>
          </a:xfrm>
        </p:grpSpPr>
        <p:sp>
          <p:nvSpPr>
            <p:cNvPr id="428" name="Google Shape;428;p33"/>
            <p:cNvSpPr/>
            <p:nvPr/>
          </p:nvSpPr>
          <p:spPr>
            <a:xfrm>
              <a:off x="3057200" y="1723025"/>
              <a:ext cx="494600" cy="536600"/>
            </a:xfrm>
            <a:custGeom>
              <a:avLst/>
              <a:gdLst/>
              <a:ahLst/>
              <a:cxnLst/>
              <a:rect l="l" t="t" r="r" b="b"/>
              <a:pathLst>
                <a:path w="19784" h="21464" extrusionOk="0">
                  <a:moveTo>
                    <a:pt x="8718" y="0"/>
                  </a:moveTo>
                  <a:cubicBezTo>
                    <a:pt x="8355" y="0"/>
                    <a:pt x="8016" y="198"/>
                    <a:pt x="7730" y="693"/>
                  </a:cubicBezTo>
                  <a:cubicBezTo>
                    <a:pt x="6856" y="2239"/>
                    <a:pt x="5489" y="4838"/>
                    <a:pt x="4795" y="6384"/>
                  </a:cubicBezTo>
                  <a:cubicBezTo>
                    <a:pt x="3047" y="10282"/>
                    <a:pt x="1501" y="14293"/>
                    <a:pt x="202" y="18370"/>
                  </a:cubicBezTo>
                  <a:cubicBezTo>
                    <a:pt x="68" y="18751"/>
                    <a:pt x="0" y="19132"/>
                    <a:pt x="68" y="19513"/>
                  </a:cubicBezTo>
                  <a:cubicBezTo>
                    <a:pt x="269" y="20454"/>
                    <a:pt x="1457" y="20790"/>
                    <a:pt x="2465" y="20924"/>
                  </a:cubicBezTo>
                  <a:cubicBezTo>
                    <a:pt x="5004" y="21284"/>
                    <a:pt x="7543" y="21464"/>
                    <a:pt x="10082" y="21464"/>
                  </a:cubicBezTo>
                  <a:cubicBezTo>
                    <a:pt x="10232" y="21464"/>
                    <a:pt x="10381" y="21463"/>
                    <a:pt x="10530" y="21462"/>
                  </a:cubicBezTo>
                  <a:cubicBezTo>
                    <a:pt x="9993" y="19983"/>
                    <a:pt x="9836" y="18370"/>
                    <a:pt x="10060" y="16824"/>
                  </a:cubicBezTo>
                  <a:lnTo>
                    <a:pt x="10060" y="16824"/>
                  </a:lnTo>
                  <a:cubicBezTo>
                    <a:pt x="11001" y="17317"/>
                    <a:pt x="11987" y="17765"/>
                    <a:pt x="12883" y="18348"/>
                  </a:cubicBezTo>
                  <a:cubicBezTo>
                    <a:pt x="14026" y="19110"/>
                    <a:pt x="15034" y="20051"/>
                    <a:pt x="15818" y="21148"/>
                  </a:cubicBezTo>
                  <a:lnTo>
                    <a:pt x="15975" y="21148"/>
                  </a:lnTo>
                  <a:cubicBezTo>
                    <a:pt x="17341" y="20992"/>
                    <a:pt x="18955" y="20611"/>
                    <a:pt x="19447" y="19401"/>
                  </a:cubicBezTo>
                  <a:cubicBezTo>
                    <a:pt x="19784" y="18550"/>
                    <a:pt x="19403" y="17609"/>
                    <a:pt x="19044" y="16780"/>
                  </a:cubicBezTo>
                  <a:cubicBezTo>
                    <a:pt x="16961" y="11940"/>
                    <a:pt x="14855" y="7078"/>
                    <a:pt x="11785" y="2754"/>
                  </a:cubicBezTo>
                  <a:cubicBezTo>
                    <a:pt x="11159" y="1875"/>
                    <a:pt x="9832" y="0"/>
                    <a:pt x="8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3303075" y="2143625"/>
              <a:ext cx="216800" cy="333300"/>
            </a:xfrm>
            <a:custGeom>
              <a:avLst/>
              <a:gdLst/>
              <a:ahLst/>
              <a:cxnLst/>
              <a:rect l="l" t="t" r="r" b="b"/>
              <a:pathLst>
                <a:path w="8672" h="13332" extrusionOk="0">
                  <a:moveTo>
                    <a:pt x="225" y="0"/>
                  </a:moveTo>
                  <a:lnTo>
                    <a:pt x="225" y="0"/>
                  </a:lnTo>
                  <a:cubicBezTo>
                    <a:pt x="1" y="1546"/>
                    <a:pt x="158" y="3159"/>
                    <a:pt x="695" y="4638"/>
                  </a:cubicBezTo>
                  <a:cubicBezTo>
                    <a:pt x="1054" y="5602"/>
                    <a:pt x="1524" y="6543"/>
                    <a:pt x="2129" y="7394"/>
                  </a:cubicBezTo>
                  <a:cubicBezTo>
                    <a:pt x="3787" y="9679"/>
                    <a:pt x="5804" y="11696"/>
                    <a:pt x="8111" y="13331"/>
                  </a:cubicBezTo>
                  <a:cubicBezTo>
                    <a:pt x="8671" y="10172"/>
                    <a:pt x="7910" y="6901"/>
                    <a:pt x="5983" y="4324"/>
                  </a:cubicBezTo>
                  <a:cubicBezTo>
                    <a:pt x="5176" y="3227"/>
                    <a:pt x="4191" y="2263"/>
                    <a:pt x="3048" y="1524"/>
                  </a:cubicBezTo>
                  <a:cubicBezTo>
                    <a:pt x="2152" y="941"/>
                    <a:pt x="1166" y="493"/>
                    <a:pt x="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0" name="Google Shape;10;p2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3" name="Google Shape;13;p2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044800" y="900950"/>
            <a:ext cx="3509100" cy="25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044800" y="3830950"/>
            <a:ext cx="3509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2244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50" name="Google Shape;150;p13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13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53" name="Google Shape;153;p13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4" name="Google Shape;154;p13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55" name="Google Shape;155;p13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1" name="Google Shape;161;p13"/>
          <p:cNvSpPr txBox="1">
            <a:spLocks noGrp="1"/>
          </p:cNvSpPr>
          <p:nvPr>
            <p:ph type="title"/>
          </p:nvPr>
        </p:nvSpPr>
        <p:spPr>
          <a:xfrm>
            <a:off x="1044800" y="535000"/>
            <a:ext cx="7384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2" hasCustomPrompt="1"/>
          </p:nvPr>
        </p:nvSpPr>
        <p:spPr>
          <a:xfrm>
            <a:off x="1113552" y="1660350"/>
            <a:ext cx="11091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"/>
          </p:nvPr>
        </p:nvSpPr>
        <p:spPr>
          <a:xfrm>
            <a:off x="2221877" y="2026050"/>
            <a:ext cx="2331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3" hasCustomPrompt="1"/>
          </p:nvPr>
        </p:nvSpPr>
        <p:spPr>
          <a:xfrm>
            <a:off x="4918650" y="1660350"/>
            <a:ext cx="11091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4"/>
          </p:nvPr>
        </p:nvSpPr>
        <p:spPr>
          <a:xfrm>
            <a:off x="6027475" y="2024700"/>
            <a:ext cx="2331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5" hasCustomPrompt="1"/>
          </p:nvPr>
        </p:nvSpPr>
        <p:spPr>
          <a:xfrm>
            <a:off x="1113114" y="3028900"/>
            <a:ext cx="11091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6"/>
          </p:nvPr>
        </p:nvSpPr>
        <p:spPr>
          <a:xfrm>
            <a:off x="2222205" y="3394900"/>
            <a:ext cx="2331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7" hasCustomPrompt="1"/>
          </p:nvPr>
        </p:nvSpPr>
        <p:spPr>
          <a:xfrm>
            <a:off x="4918337" y="3028900"/>
            <a:ext cx="11097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8"/>
          </p:nvPr>
        </p:nvSpPr>
        <p:spPr>
          <a:xfrm>
            <a:off x="6028214" y="3394600"/>
            <a:ext cx="2331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9"/>
          </p:nvPr>
        </p:nvSpPr>
        <p:spPr>
          <a:xfrm>
            <a:off x="2221877" y="1660350"/>
            <a:ext cx="2331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3"/>
          </p:nvPr>
        </p:nvSpPr>
        <p:spPr>
          <a:xfrm>
            <a:off x="6027475" y="1661725"/>
            <a:ext cx="2331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4"/>
          </p:nvPr>
        </p:nvSpPr>
        <p:spPr>
          <a:xfrm>
            <a:off x="2222205" y="3029200"/>
            <a:ext cx="2331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5"/>
          </p:nvPr>
        </p:nvSpPr>
        <p:spPr>
          <a:xfrm>
            <a:off x="6028214" y="3028900"/>
            <a:ext cx="2329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59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5" name="Google Shape;25;p3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8" name="Google Shape;28;p3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" name="Google Shape;29;p3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1044800" y="2297250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1044800" y="3760650"/>
            <a:ext cx="480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609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9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17" name="Google Shape;117;p9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9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20" name="Google Shape;120;p9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9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3627775" y="1201050"/>
            <a:ext cx="4801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3627775" y="2479355"/>
            <a:ext cx="4801200" cy="14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975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0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85" name="Google Shape;285;p20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20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88" name="Google Shape;288;p20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9" name="Google Shape;289;p20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290" name="Google Shape;290;p20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0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6" name="Google Shape;296;p20"/>
          <p:cNvSpPr txBox="1">
            <a:spLocks noGrp="1"/>
          </p:cNvSpPr>
          <p:nvPr>
            <p:ph type="subTitle" idx="1"/>
          </p:nvPr>
        </p:nvSpPr>
        <p:spPr>
          <a:xfrm>
            <a:off x="2153900" y="2736911"/>
            <a:ext cx="24000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7" name="Google Shape;297;p20"/>
          <p:cNvSpPr txBox="1">
            <a:spLocks noGrp="1"/>
          </p:cNvSpPr>
          <p:nvPr>
            <p:ph type="subTitle" idx="2"/>
          </p:nvPr>
        </p:nvSpPr>
        <p:spPr>
          <a:xfrm>
            <a:off x="2153900" y="3833669"/>
            <a:ext cx="24000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3"/>
          </p:nvPr>
        </p:nvSpPr>
        <p:spPr>
          <a:xfrm>
            <a:off x="6029275" y="2733008"/>
            <a:ext cx="24000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9" name="Google Shape;299;p20"/>
          <p:cNvSpPr txBox="1">
            <a:spLocks noGrp="1"/>
          </p:cNvSpPr>
          <p:nvPr>
            <p:ph type="subTitle" idx="4"/>
          </p:nvPr>
        </p:nvSpPr>
        <p:spPr>
          <a:xfrm>
            <a:off x="2153900" y="1636241"/>
            <a:ext cx="24000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5"/>
          </p:nvPr>
        </p:nvSpPr>
        <p:spPr>
          <a:xfrm>
            <a:off x="6029275" y="1636241"/>
            <a:ext cx="24000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subTitle" idx="6"/>
          </p:nvPr>
        </p:nvSpPr>
        <p:spPr>
          <a:xfrm>
            <a:off x="6029275" y="3833576"/>
            <a:ext cx="2400000" cy="59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2" name="Google Shape;302;p20"/>
          <p:cNvSpPr txBox="1">
            <a:spLocks noGrp="1"/>
          </p:cNvSpPr>
          <p:nvPr>
            <p:ph type="subTitle" idx="7"/>
          </p:nvPr>
        </p:nvSpPr>
        <p:spPr>
          <a:xfrm>
            <a:off x="2153900" y="2367370"/>
            <a:ext cx="2400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303" name="Google Shape;303;p20"/>
          <p:cNvSpPr txBox="1">
            <a:spLocks noGrp="1"/>
          </p:cNvSpPr>
          <p:nvPr>
            <p:ph type="subTitle" idx="8"/>
          </p:nvPr>
        </p:nvSpPr>
        <p:spPr>
          <a:xfrm>
            <a:off x="2153900" y="3464128"/>
            <a:ext cx="2400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304" name="Google Shape;304;p20"/>
          <p:cNvSpPr txBox="1">
            <a:spLocks noGrp="1"/>
          </p:cNvSpPr>
          <p:nvPr>
            <p:ph type="subTitle" idx="9"/>
          </p:nvPr>
        </p:nvSpPr>
        <p:spPr>
          <a:xfrm>
            <a:off x="6029275" y="2363467"/>
            <a:ext cx="2400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305" name="Google Shape;305;p20"/>
          <p:cNvSpPr txBox="1">
            <a:spLocks noGrp="1"/>
          </p:cNvSpPr>
          <p:nvPr>
            <p:ph type="subTitle" idx="13"/>
          </p:nvPr>
        </p:nvSpPr>
        <p:spPr>
          <a:xfrm>
            <a:off x="2153900" y="1266700"/>
            <a:ext cx="2400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306" name="Google Shape;306;p20"/>
          <p:cNvSpPr txBox="1">
            <a:spLocks noGrp="1"/>
          </p:cNvSpPr>
          <p:nvPr>
            <p:ph type="subTitle" idx="14"/>
          </p:nvPr>
        </p:nvSpPr>
        <p:spPr>
          <a:xfrm>
            <a:off x="6029275" y="1266700"/>
            <a:ext cx="2400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307" name="Google Shape;307;p20"/>
          <p:cNvSpPr txBox="1">
            <a:spLocks noGrp="1"/>
          </p:cNvSpPr>
          <p:nvPr>
            <p:ph type="subTitle" idx="15"/>
          </p:nvPr>
        </p:nvSpPr>
        <p:spPr>
          <a:xfrm>
            <a:off x="6029275" y="3465235"/>
            <a:ext cx="2400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1043825" y="535275"/>
            <a:ext cx="7385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89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7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28" name="Google Shape;228;p17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31" name="Google Shape;231;p17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2" name="Google Shape;232;p17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233" name="Google Shape;233;p17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1044850" y="2480400"/>
            <a:ext cx="3509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xfrm>
            <a:off x="1044850" y="1748700"/>
            <a:ext cx="3509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513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9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63" name="Google Shape;263;p19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19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66" name="Google Shape;266;p19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67" name="Google Shape;267;p19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xfrm>
            <a:off x="1044325" y="535000"/>
            <a:ext cx="7384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ubTitle" idx="1"/>
          </p:nvPr>
        </p:nvSpPr>
        <p:spPr>
          <a:xfrm>
            <a:off x="1044325" y="2575628"/>
            <a:ext cx="15729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76" name="Google Shape;276;p19"/>
          <p:cNvSpPr txBox="1">
            <a:spLocks noGrp="1"/>
          </p:cNvSpPr>
          <p:nvPr>
            <p:ph type="subTitle" idx="2"/>
          </p:nvPr>
        </p:nvSpPr>
        <p:spPr>
          <a:xfrm>
            <a:off x="1044325" y="2959745"/>
            <a:ext cx="1572900" cy="12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7" name="Google Shape;277;p19"/>
          <p:cNvSpPr txBox="1">
            <a:spLocks noGrp="1"/>
          </p:cNvSpPr>
          <p:nvPr>
            <p:ph type="subTitle" idx="3"/>
          </p:nvPr>
        </p:nvSpPr>
        <p:spPr>
          <a:xfrm>
            <a:off x="4918959" y="2959749"/>
            <a:ext cx="1572900" cy="12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8" name="Google Shape;278;p19"/>
          <p:cNvSpPr txBox="1">
            <a:spLocks noGrp="1"/>
          </p:cNvSpPr>
          <p:nvPr>
            <p:ph type="subTitle" idx="4"/>
          </p:nvPr>
        </p:nvSpPr>
        <p:spPr>
          <a:xfrm>
            <a:off x="2981850" y="2959747"/>
            <a:ext cx="1572900" cy="12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9" name="Google Shape;279;p19"/>
          <p:cNvSpPr txBox="1">
            <a:spLocks noGrp="1"/>
          </p:cNvSpPr>
          <p:nvPr>
            <p:ph type="subTitle" idx="5"/>
          </p:nvPr>
        </p:nvSpPr>
        <p:spPr>
          <a:xfrm>
            <a:off x="6856898" y="2959750"/>
            <a:ext cx="1572900" cy="12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6"/>
          </p:nvPr>
        </p:nvSpPr>
        <p:spPr>
          <a:xfrm>
            <a:off x="2983350" y="2575626"/>
            <a:ext cx="1571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7"/>
          </p:nvPr>
        </p:nvSpPr>
        <p:spPr>
          <a:xfrm>
            <a:off x="4918959" y="2576315"/>
            <a:ext cx="15729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8"/>
          </p:nvPr>
        </p:nvSpPr>
        <p:spPr>
          <a:xfrm>
            <a:off x="6856898" y="2575217"/>
            <a:ext cx="15729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91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8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03" name="Google Shape;103;p8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06" name="Google Shape;106;p8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7" name="Google Shape;107;p8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08" name="Google Shape;108;p8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1044750" y="1146679"/>
            <a:ext cx="7384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31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C8C3B2">
            <a:alpha val="64880"/>
          </a:srgbClr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58100" y="1746200"/>
            <a:ext cx="4947300" cy="20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758100" y="7557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758100" y="3865550"/>
            <a:ext cx="4947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C8C3B2">
            <a:alpha val="64880"/>
          </a:srgbClr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 rot="10800000">
            <a:off x="3948725" y="-22163"/>
            <a:ext cx="2481435" cy="340149"/>
          </a:xfrm>
          <a:custGeom>
            <a:avLst/>
            <a:gdLst/>
            <a:ahLst/>
            <a:cxnLst/>
            <a:rect l="l" t="t" r="r" b="b"/>
            <a:pathLst>
              <a:path w="37125" h="5089" extrusionOk="0">
                <a:moveTo>
                  <a:pt x="23025" y="0"/>
                </a:moveTo>
                <a:cubicBezTo>
                  <a:pt x="20936" y="0"/>
                  <a:pt x="18848" y="986"/>
                  <a:pt x="17565" y="2960"/>
                </a:cubicBezTo>
                <a:cubicBezTo>
                  <a:pt x="16476" y="1372"/>
                  <a:pt x="14767" y="577"/>
                  <a:pt x="13057" y="577"/>
                </a:cubicBezTo>
                <a:cubicBezTo>
                  <a:pt x="11389" y="577"/>
                  <a:pt x="9721" y="1333"/>
                  <a:pt x="8626" y="2848"/>
                </a:cubicBezTo>
                <a:cubicBezTo>
                  <a:pt x="7787" y="1353"/>
                  <a:pt x="6220" y="466"/>
                  <a:pt x="4579" y="466"/>
                </a:cubicBezTo>
                <a:cubicBezTo>
                  <a:pt x="4204" y="466"/>
                  <a:pt x="3825" y="512"/>
                  <a:pt x="3450" y="608"/>
                </a:cubicBezTo>
                <a:cubicBezTo>
                  <a:pt x="1412" y="1146"/>
                  <a:pt x="0" y="2983"/>
                  <a:pt x="0" y="5089"/>
                </a:cubicBezTo>
                <a:cubicBezTo>
                  <a:pt x="3083" y="5066"/>
                  <a:pt x="6219" y="5060"/>
                  <a:pt x="9380" y="5060"/>
                </a:cubicBezTo>
                <a:cubicBezTo>
                  <a:pt x="11946" y="5060"/>
                  <a:pt x="14529" y="5064"/>
                  <a:pt x="17114" y="5064"/>
                </a:cubicBezTo>
                <a:cubicBezTo>
                  <a:pt x="23658" y="5064"/>
                  <a:pt x="30219" y="5042"/>
                  <a:pt x="36564" y="4887"/>
                </a:cubicBezTo>
                <a:cubicBezTo>
                  <a:pt x="37124" y="2983"/>
                  <a:pt x="35399" y="630"/>
                  <a:pt x="33428" y="361"/>
                </a:cubicBezTo>
                <a:cubicBezTo>
                  <a:pt x="33235" y="333"/>
                  <a:pt x="33042" y="319"/>
                  <a:pt x="32849" y="319"/>
                </a:cubicBezTo>
                <a:cubicBezTo>
                  <a:pt x="31098" y="319"/>
                  <a:pt x="29409" y="1471"/>
                  <a:pt x="28521" y="3005"/>
                </a:cubicBezTo>
                <a:cubicBezTo>
                  <a:pt x="27239" y="1003"/>
                  <a:pt x="25132" y="0"/>
                  <a:pt x="230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 rot="5138983">
            <a:off x="-234833" y="703730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rot="1006033">
            <a:off x="6084563" y="4803342"/>
            <a:ext cx="556639" cy="340143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8442512" y="2896088"/>
            <a:ext cx="686731" cy="942912"/>
            <a:chOff x="8518712" y="2896088"/>
            <a:chExt cx="686731" cy="942912"/>
          </a:xfrm>
        </p:grpSpPr>
        <p:sp>
          <p:nvSpPr>
            <p:cNvPr id="81" name="Google Shape;81;p8"/>
            <p:cNvSpPr/>
            <p:nvPr/>
          </p:nvSpPr>
          <p:spPr>
            <a:xfrm flipH="1">
              <a:off x="8655089" y="2896088"/>
              <a:ext cx="550354" cy="508608"/>
            </a:xfrm>
            <a:custGeom>
              <a:avLst/>
              <a:gdLst/>
              <a:ahLst/>
              <a:cxnLst/>
              <a:rect l="l" t="t" r="r" b="b"/>
              <a:pathLst>
                <a:path w="9703" h="8967" extrusionOk="0">
                  <a:moveTo>
                    <a:pt x="4943" y="0"/>
                  </a:moveTo>
                  <a:cubicBezTo>
                    <a:pt x="3010" y="0"/>
                    <a:pt x="1082" y="1320"/>
                    <a:pt x="561" y="3186"/>
                  </a:cubicBezTo>
                  <a:cubicBezTo>
                    <a:pt x="1" y="5090"/>
                    <a:pt x="920" y="7196"/>
                    <a:pt x="1928" y="8966"/>
                  </a:cubicBezTo>
                  <a:cubicBezTo>
                    <a:pt x="2577" y="8541"/>
                    <a:pt x="3160" y="8025"/>
                    <a:pt x="3675" y="7443"/>
                  </a:cubicBezTo>
                  <a:cubicBezTo>
                    <a:pt x="3541" y="7286"/>
                    <a:pt x="3070" y="6166"/>
                    <a:pt x="2891" y="5628"/>
                  </a:cubicBezTo>
                  <a:cubicBezTo>
                    <a:pt x="2465" y="4441"/>
                    <a:pt x="3070" y="3276"/>
                    <a:pt x="4191" y="2671"/>
                  </a:cubicBezTo>
                  <a:cubicBezTo>
                    <a:pt x="4508" y="2484"/>
                    <a:pt x="4888" y="2391"/>
                    <a:pt x="5265" y="2391"/>
                  </a:cubicBezTo>
                  <a:cubicBezTo>
                    <a:pt x="5340" y="2391"/>
                    <a:pt x="5415" y="2394"/>
                    <a:pt x="5490" y="2402"/>
                  </a:cubicBezTo>
                  <a:cubicBezTo>
                    <a:pt x="5983" y="2514"/>
                    <a:pt x="6431" y="2805"/>
                    <a:pt x="6745" y="3231"/>
                  </a:cubicBezTo>
                  <a:cubicBezTo>
                    <a:pt x="7126" y="3656"/>
                    <a:pt x="7439" y="4172"/>
                    <a:pt x="7686" y="4709"/>
                  </a:cubicBezTo>
                  <a:cubicBezTo>
                    <a:pt x="8268" y="4373"/>
                    <a:pt x="9232" y="3858"/>
                    <a:pt x="9702" y="3388"/>
                  </a:cubicBezTo>
                  <a:cubicBezTo>
                    <a:pt x="8963" y="1528"/>
                    <a:pt x="7126" y="116"/>
                    <a:pt x="5132" y="4"/>
                  </a:cubicBezTo>
                  <a:cubicBezTo>
                    <a:pt x="5069" y="2"/>
                    <a:pt x="5006" y="0"/>
                    <a:pt x="4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8518712" y="3404695"/>
              <a:ext cx="419444" cy="434305"/>
            </a:xfrm>
            <a:custGeom>
              <a:avLst/>
              <a:gdLst/>
              <a:ahLst/>
              <a:cxnLst/>
              <a:rect l="l" t="t" r="r" b="b"/>
              <a:pathLst>
                <a:path w="7395" h="7657" extrusionOk="0">
                  <a:moveTo>
                    <a:pt x="3617" y="0"/>
                  </a:moveTo>
                  <a:cubicBezTo>
                    <a:pt x="2911" y="0"/>
                    <a:pt x="2213" y="200"/>
                    <a:pt x="1614" y="599"/>
                  </a:cubicBezTo>
                  <a:cubicBezTo>
                    <a:pt x="583" y="1294"/>
                    <a:pt x="1" y="2615"/>
                    <a:pt x="68" y="4049"/>
                  </a:cubicBezTo>
                  <a:cubicBezTo>
                    <a:pt x="113" y="5192"/>
                    <a:pt x="583" y="6402"/>
                    <a:pt x="1412" y="7656"/>
                  </a:cubicBezTo>
                  <a:lnTo>
                    <a:pt x="1659" y="7477"/>
                  </a:lnTo>
                  <a:cubicBezTo>
                    <a:pt x="852" y="6267"/>
                    <a:pt x="404" y="5125"/>
                    <a:pt x="359" y="4027"/>
                  </a:cubicBezTo>
                  <a:cubicBezTo>
                    <a:pt x="292" y="2727"/>
                    <a:pt x="852" y="1473"/>
                    <a:pt x="1793" y="823"/>
                  </a:cubicBezTo>
                  <a:cubicBezTo>
                    <a:pt x="2348" y="467"/>
                    <a:pt x="2984" y="292"/>
                    <a:pt x="3627" y="292"/>
                  </a:cubicBezTo>
                  <a:cubicBezTo>
                    <a:pt x="3997" y="292"/>
                    <a:pt x="4368" y="350"/>
                    <a:pt x="4728" y="465"/>
                  </a:cubicBezTo>
                  <a:cubicBezTo>
                    <a:pt x="5691" y="823"/>
                    <a:pt x="6543" y="1473"/>
                    <a:pt x="7148" y="2324"/>
                  </a:cubicBezTo>
                  <a:lnTo>
                    <a:pt x="7394" y="2167"/>
                  </a:lnTo>
                  <a:cubicBezTo>
                    <a:pt x="6745" y="1249"/>
                    <a:pt x="5848" y="554"/>
                    <a:pt x="4818" y="196"/>
                  </a:cubicBezTo>
                  <a:cubicBezTo>
                    <a:pt x="4427" y="65"/>
                    <a:pt x="4021" y="0"/>
                    <a:pt x="3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4599375" y="1033350"/>
            <a:ext cx="3592500" cy="12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4599375" y="2366850"/>
            <a:ext cx="3592500" cy="17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9"/>
          <p:cNvSpPr/>
          <p:nvPr/>
        </p:nvSpPr>
        <p:spPr>
          <a:xfrm rot="5138983">
            <a:off x="4878592" y="4680817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4827986" y="175606"/>
            <a:ext cx="556650" cy="340150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9"/>
          <p:cNvGrpSpPr/>
          <p:nvPr/>
        </p:nvGrpSpPr>
        <p:grpSpPr>
          <a:xfrm>
            <a:off x="7731050" y="3253081"/>
            <a:ext cx="1511021" cy="2103088"/>
            <a:chOff x="-3619450" y="1760343"/>
            <a:chExt cx="1511021" cy="2103088"/>
          </a:xfrm>
        </p:grpSpPr>
        <p:grpSp>
          <p:nvGrpSpPr>
            <p:cNvPr id="90" name="Google Shape;90;p9"/>
            <p:cNvGrpSpPr/>
            <p:nvPr/>
          </p:nvGrpSpPr>
          <p:grpSpPr>
            <a:xfrm>
              <a:off x="-3603740" y="2987788"/>
              <a:ext cx="1427586" cy="875643"/>
              <a:chOff x="3551575" y="1437875"/>
              <a:chExt cx="629225" cy="385950"/>
            </a:xfrm>
          </p:grpSpPr>
          <p:sp>
            <p:nvSpPr>
              <p:cNvPr id="91" name="Google Shape;91;p9"/>
              <p:cNvSpPr/>
              <p:nvPr/>
            </p:nvSpPr>
            <p:spPr>
              <a:xfrm>
                <a:off x="3804950" y="1437875"/>
                <a:ext cx="3758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5034" h="11338" extrusionOk="0">
                    <a:moveTo>
                      <a:pt x="14810" y="1"/>
                    </a:moveTo>
                    <a:lnTo>
                      <a:pt x="14810" y="1"/>
                    </a:lnTo>
                    <a:cubicBezTo>
                      <a:pt x="13936" y="247"/>
                      <a:pt x="13085" y="561"/>
                      <a:pt x="12256" y="942"/>
                    </a:cubicBezTo>
                    <a:cubicBezTo>
                      <a:pt x="12121" y="2443"/>
                      <a:pt x="11964" y="3227"/>
                      <a:pt x="11180" y="3966"/>
                    </a:cubicBezTo>
                    <a:cubicBezTo>
                      <a:pt x="10564" y="4565"/>
                      <a:pt x="9492" y="4840"/>
                      <a:pt x="8547" y="4840"/>
                    </a:cubicBezTo>
                    <a:cubicBezTo>
                      <a:pt x="8325" y="4840"/>
                      <a:pt x="8110" y="4825"/>
                      <a:pt x="7909" y="4795"/>
                    </a:cubicBezTo>
                    <a:cubicBezTo>
                      <a:pt x="7259" y="4706"/>
                      <a:pt x="6655" y="4414"/>
                      <a:pt x="6005" y="4302"/>
                    </a:cubicBezTo>
                    <a:cubicBezTo>
                      <a:pt x="5853" y="4281"/>
                      <a:pt x="5701" y="4270"/>
                      <a:pt x="5550" y="4270"/>
                    </a:cubicBezTo>
                    <a:cubicBezTo>
                      <a:pt x="4767" y="4270"/>
                      <a:pt x="4011" y="4557"/>
                      <a:pt x="3428" y="5064"/>
                    </a:cubicBezTo>
                    <a:cubicBezTo>
                      <a:pt x="2174" y="6184"/>
                      <a:pt x="1815" y="8290"/>
                      <a:pt x="224" y="8873"/>
                    </a:cubicBezTo>
                    <a:cubicBezTo>
                      <a:pt x="157" y="8895"/>
                      <a:pt x="90" y="8918"/>
                      <a:pt x="0" y="8940"/>
                    </a:cubicBezTo>
                    <a:lnTo>
                      <a:pt x="0" y="11337"/>
                    </a:lnTo>
                    <a:cubicBezTo>
                      <a:pt x="1188" y="11315"/>
                      <a:pt x="2286" y="10822"/>
                      <a:pt x="3070" y="9971"/>
                    </a:cubicBezTo>
                    <a:cubicBezTo>
                      <a:pt x="3675" y="9299"/>
                      <a:pt x="4056" y="8402"/>
                      <a:pt x="4705" y="7775"/>
                    </a:cubicBezTo>
                    <a:cubicBezTo>
                      <a:pt x="5344" y="7156"/>
                      <a:pt x="6211" y="6804"/>
                      <a:pt x="7096" y="6804"/>
                    </a:cubicBezTo>
                    <a:cubicBezTo>
                      <a:pt x="7173" y="6804"/>
                      <a:pt x="7250" y="6806"/>
                      <a:pt x="7327" y="6812"/>
                    </a:cubicBezTo>
                    <a:cubicBezTo>
                      <a:pt x="8021" y="6856"/>
                      <a:pt x="8693" y="7125"/>
                      <a:pt x="9388" y="7215"/>
                    </a:cubicBezTo>
                    <a:cubicBezTo>
                      <a:pt x="9556" y="7237"/>
                      <a:pt x="9724" y="7247"/>
                      <a:pt x="9891" y="7247"/>
                    </a:cubicBezTo>
                    <a:cubicBezTo>
                      <a:pt x="11450" y="7247"/>
                      <a:pt x="12981" y="6336"/>
                      <a:pt x="13891" y="5042"/>
                    </a:cubicBezTo>
                    <a:cubicBezTo>
                      <a:pt x="14877" y="3608"/>
                      <a:pt x="15034" y="1748"/>
                      <a:pt x="14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3551575" y="1648825"/>
                <a:ext cx="2534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7000" extrusionOk="0">
                    <a:moveTo>
                      <a:pt x="6011" y="0"/>
                    </a:moveTo>
                    <a:cubicBezTo>
                      <a:pt x="2492" y="0"/>
                      <a:pt x="0" y="3667"/>
                      <a:pt x="1510" y="6999"/>
                    </a:cubicBezTo>
                    <a:cubicBezTo>
                      <a:pt x="2294" y="6775"/>
                      <a:pt x="3033" y="6506"/>
                      <a:pt x="3750" y="6170"/>
                    </a:cubicBezTo>
                    <a:cubicBezTo>
                      <a:pt x="3481" y="4423"/>
                      <a:pt x="4781" y="2586"/>
                      <a:pt x="6528" y="2429"/>
                    </a:cubicBezTo>
                    <a:cubicBezTo>
                      <a:pt x="6618" y="2422"/>
                      <a:pt x="6707" y="2419"/>
                      <a:pt x="6796" y="2419"/>
                    </a:cubicBezTo>
                    <a:cubicBezTo>
                      <a:pt x="7866" y="2419"/>
                      <a:pt x="8905" y="2879"/>
                      <a:pt x="10001" y="2899"/>
                    </a:cubicBezTo>
                    <a:lnTo>
                      <a:pt x="10135" y="2899"/>
                    </a:lnTo>
                    <a:lnTo>
                      <a:pt x="10135" y="502"/>
                    </a:lnTo>
                    <a:cubicBezTo>
                      <a:pt x="9916" y="560"/>
                      <a:pt x="9694" y="584"/>
                      <a:pt x="9472" y="584"/>
                    </a:cubicBezTo>
                    <a:cubicBezTo>
                      <a:pt x="8580" y="584"/>
                      <a:pt x="7666" y="197"/>
                      <a:pt x="6752" y="54"/>
                    </a:cubicBezTo>
                    <a:cubicBezTo>
                      <a:pt x="6501" y="18"/>
                      <a:pt x="6254" y="0"/>
                      <a:pt x="60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93;p9"/>
            <p:cNvGrpSpPr/>
            <p:nvPr/>
          </p:nvGrpSpPr>
          <p:grpSpPr>
            <a:xfrm>
              <a:off x="-3619450" y="1760343"/>
              <a:ext cx="1511021" cy="1622816"/>
              <a:chOff x="3511450" y="926500"/>
              <a:chExt cx="666000" cy="715275"/>
            </a:xfrm>
          </p:grpSpPr>
          <p:sp>
            <p:nvSpPr>
              <p:cNvPr id="94" name="Google Shape;94;p9"/>
              <p:cNvSpPr/>
              <p:nvPr/>
            </p:nvSpPr>
            <p:spPr>
              <a:xfrm>
                <a:off x="3804950" y="926500"/>
                <a:ext cx="372500" cy="456125"/>
              </a:xfrm>
              <a:custGeom>
                <a:avLst/>
                <a:gdLst/>
                <a:ahLst/>
                <a:cxnLst/>
                <a:rect l="l" t="t" r="r" b="b"/>
                <a:pathLst>
                  <a:path w="14900" h="18245" extrusionOk="0">
                    <a:moveTo>
                      <a:pt x="5243" y="0"/>
                    </a:moveTo>
                    <a:cubicBezTo>
                      <a:pt x="3742" y="2241"/>
                      <a:pt x="2980" y="4884"/>
                      <a:pt x="3070" y="7595"/>
                    </a:cubicBezTo>
                    <a:cubicBezTo>
                      <a:pt x="3159" y="9701"/>
                      <a:pt x="3607" y="11785"/>
                      <a:pt x="4392" y="13734"/>
                    </a:cubicBezTo>
                    <a:cubicBezTo>
                      <a:pt x="3428" y="11740"/>
                      <a:pt x="1793" y="10149"/>
                      <a:pt x="0" y="8716"/>
                    </a:cubicBezTo>
                    <a:lnTo>
                      <a:pt x="0" y="13241"/>
                    </a:lnTo>
                    <a:cubicBezTo>
                      <a:pt x="807" y="14563"/>
                      <a:pt x="1793" y="15751"/>
                      <a:pt x="2980" y="16759"/>
                    </a:cubicBezTo>
                    <a:cubicBezTo>
                      <a:pt x="4054" y="17656"/>
                      <a:pt x="4877" y="18245"/>
                      <a:pt x="5880" y="18245"/>
                    </a:cubicBezTo>
                    <a:cubicBezTo>
                      <a:pt x="6404" y="18245"/>
                      <a:pt x="6978" y="18084"/>
                      <a:pt x="7663" y="17722"/>
                    </a:cubicBezTo>
                    <a:cubicBezTo>
                      <a:pt x="8380" y="17364"/>
                      <a:pt x="9029" y="16893"/>
                      <a:pt x="9634" y="16378"/>
                    </a:cubicBezTo>
                    <a:cubicBezTo>
                      <a:pt x="9634" y="16064"/>
                      <a:pt x="9590" y="15751"/>
                      <a:pt x="9500" y="15437"/>
                    </a:cubicBezTo>
                    <a:lnTo>
                      <a:pt x="9791" y="15347"/>
                    </a:lnTo>
                    <a:cubicBezTo>
                      <a:pt x="9858" y="15616"/>
                      <a:pt x="9903" y="15863"/>
                      <a:pt x="9903" y="16132"/>
                    </a:cubicBezTo>
                    <a:cubicBezTo>
                      <a:pt x="10575" y="15482"/>
                      <a:pt x="11158" y="14787"/>
                      <a:pt x="11673" y="14048"/>
                    </a:cubicBezTo>
                    <a:cubicBezTo>
                      <a:pt x="13085" y="12009"/>
                      <a:pt x="14003" y="9679"/>
                      <a:pt x="14899" y="7371"/>
                    </a:cubicBezTo>
                    <a:lnTo>
                      <a:pt x="14899" y="7371"/>
                    </a:lnTo>
                    <a:cubicBezTo>
                      <a:pt x="11852" y="8648"/>
                      <a:pt x="9433" y="11068"/>
                      <a:pt x="8133" y="14093"/>
                    </a:cubicBezTo>
                    <a:cubicBezTo>
                      <a:pt x="9858" y="9343"/>
                      <a:pt x="8716" y="3652"/>
                      <a:pt x="5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9"/>
              <p:cNvSpPr/>
              <p:nvPr/>
            </p:nvSpPr>
            <p:spPr>
              <a:xfrm>
                <a:off x="3805500" y="1310175"/>
                <a:ext cx="252600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692" extrusionOk="0">
                    <a:moveTo>
                      <a:pt x="9769" y="0"/>
                    </a:moveTo>
                    <a:lnTo>
                      <a:pt x="9478" y="90"/>
                    </a:lnTo>
                    <a:cubicBezTo>
                      <a:pt x="9568" y="404"/>
                      <a:pt x="9612" y="717"/>
                      <a:pt x="9612" y="1031"/>
                    </a:cubicBezTo>
                    <a:cubicBezTo>
                      <a:pt x="9656" y="3142"/>
                      <a:pt x="7952" y="4886"/>
                      <a:pt x="5855" y="4886"/>
                    </a:cubicBezTo>
                    <a:cubicBezTo>
                      <a:pt x="5815" y="4886"/>
                      <a:pt x="5776" y="4886"/>
                      <a:pt x="5736" y="4885"/>
                    </a:cubicBezTo>
                    <a:cubicBezTo>
                      <a:pt x="5176" y="4862"/>
                      <a:pt x="4594" y="4773"/>
                      <a:pt x="4056" y="4616"/>
                    </a:cubicBezTo>
                    <a:cubicBezTo>
                      <a:pt x="3471" y="4477"/>
                      <a:pt x="2866" y="4328"/>
                      <a:pt x="2253" y="4328"/>
                    </a:cubicBezTo>
                    <a:cubicBezTo>
                      <a:pt x="1974" y="4328"/>
                      <a:pt x="1693" y="4359"/>
                      <a:pt x="1412" y="4436"/>
                    </a:cubicBezTo>
                    <a:cubicBezTo>
                      <a:pt x="875" y="4593"/>
                      <a:pt x="404" y="4885"/>
                      <a:pt x="1" y="5288"/>
                    </a:cubicBezTo>
                    <a:lnTo>
                      <a:pt x="1" y="5691"/>
                    </a:lnTo>
                    <a:cubicBezTo>
                      <a:pt x="404" y="5243"/>
                      <a:pt x="919" y="4907"/>
                      <a:pt x="1502" y="4705"/>
                    </a:cubicBezTo>
                    <a:cubicBezTo>
                      <a:pt x="1753" y="4635"/>
                      <a:pt x="2005" y="4607"/>
                      <a:pt x="2258" y="4607"/>
                    </a:cubicBezTo>
                    <a:cubicBezTo>
                      <a:pt x="2818" y="4607"/>
                      <a:pt x="3387" y="4746"/>
                      <a:pt x="3989" y="4885"/>
                    </a:cubicBezTo>
                    <a:cubicBezTo>
                      <a:pt x="4571" y="5041"/>
                      <a:pt x="5154" y="5131"/>
                      <a:pt x="5736" y="5176"/>
                    </a:cubicBezTo>
                    <a:cubicBezTo>
                      <a:pt x="5762" y="5176"/>
                      <a:pt x="5788" y="5177"/>
                      <a:pt x="5814" y="5177"/>
                    </a:cubicBezTo>
                    <a:cubicBezTo>
                      <a:pt x="8197" y="5177"/>
                      <a:pt x="10103" y="3134"/>
                      <a:pt x="9904" y="762"/>
                    </a:cubicBezTo>
                    <a:cubicBezTo>
                      <a:pt x="9881" y="493"/>
                      <a:pt x="9836" y="247"/>
                      <a:pt x="97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9"/>
              <p:cNvSpPr/>
              <p:nvPr/>
            </p:nvSpPr>
            <p:spPr>
              <a:xfrm>
                <a:off x="3758450" y="1108525"/>
                <a:ext cx="46525" cy="14902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596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5" y="2107"/>
                      <a:pt x="785" y="4168"/>
                      <a:pt x="1860" y="5960"/>
                    </a:cubicBezTo>
                    <a:lnTo>
                      <a:pt x="1860" y="1435"/>
                    </a:lnTo>
                    <a:cubicBezTo>
                      <a:pt x="1255" y="942"/>
                      <a:pt x="628" y="47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9"/>
              <p:cNvSpPr/>
              <p:nvPr/>
            </p:nvSpPr>
            <p:spPr>
              <a:xfrm>
                <a:off x="3511450" y="1442350"/>
                <a:ext cx="29352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7977" extrusionOk="0">
                    <a:moveTo>
                      <a:pt x="11740" y="1"/>
                    </a:moveTo>
                    <a:cubicBezTo>
                      <a:pt x="11337" y="404"/>
                      <a:pt x="10956" y="830"/>
                      <a:pt x="10620" y="1278"/>
                    </a:cubicBezTo>
                    <a:cubicBezTo>
                      <a:pt x="9881" y="2219"/>
                      <a:pt x="9164" y="3093"/>
                      <a:pt x="8111" y="3317"/>
                    </a:cubicBezTo>
                    <a:cubicBezTo>
                      <a:pt x="7926" y="3356"/>
                      <a:pt x="7743" y="3373"/>
                      <a:pt x="7559" y="3373"/>
                    </a:cubicBezTo>
                    <a:cubicBezTo>
                      <a:pt x="7010" y="3373"/>
                      <a:pt x="6464" y="3221"/>
                      <a:pt x="5893" y="3070"/>
                    </a:cubicBezTo>
                    <a:cubicBezTo>
                      <a:pt x="5310" y="2869"/>
                      <a:pt x="4705" y="2757"/>
                      <a:pt x="4100" y="2734"/>
                    </a:cubicBezTo>
                    <a:lnTo>
                      <a:pt x="4078" y="2734"/>
                    </a:lnTo>
                    <a:cubicBezTo>
                      <a:pt x="2823" y="2779"/>
                      <a:pt x="1658" y="3429"/>
                      <a:pt x="986" y="4482"/>
                    </a:cubicBezTo>
                    <a:cubicBezTo>
                      <a:pt x="292" y="5512"/>
                      <a:pt x="0" y="6745"/>
                      <a:pt x="135" y="7977"/>
                    </a:cubicBezTo>
                    <a:lnTo>
                      <a:pt x="426" y="7954"/>
                    </a:lnTo>
                    <a:cubicBezTo>
                      <a:pt x="314" y="6789"/>
                      <a:pt x="583" y="5624"/>
                      <a:pt x="1210" y="4661"/>
                    </a:cubicBezTo>
                    <a:cubicBezTo>
                      <a:pt x="1860" y="3675"/>
                      <a:pt x="2913" y="3093"/>
                      <a:pt x="4078" y="3048"/>
                    </a:cubicBezTo>
                    <a:cubicBezTo>
                      <a:pt x="4661" y="3070"/>
                      <a:pt x="5243" y="3182"/>
                      <a:pt x="5803" y="3362"/>
                    </a:cubicBezTo>
                    <a:cubicBezTo>
                      <a:pt x="6376" y="3530"/>
                      <a:pt x="6962" y="3686"/>
                      <a:pt x="7561" y="3686"/>
                    </a:cubicBezTo>
                    <a:cubicBezTo>
                      <a:pt x="7758" y="3686"/>
                      <a:pt x="7956" y="3669"/>
                      <a:pt x="8156" y="3630"/>
                    </a:cubicBezTo>
                    <a:cubicBezTo>
                      <a:pt x="9321" y="3384"/>
                      <a:pt x="10105" y="2421"/>
                      <a:pt x="10844" y="1480"/>
                    </a:cubicBezTo>
                    <a:cubicBezTo>
                      <a:pt x="11135" y="1121"/>
                      <a:pt x="11427" y="763"/>
                      <a:pt x="11740" y="427"/>
                    </a:cubicBezTo>
                    <a:lnTo>
                      <a:pt x="117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" name="Google Shape;98;p9"/>
          <p:cNvGrpSpPr/>
          <p:nvPr/>
        </p:nvGrpSpPr>
        <p:grpSpPr>
          <a:xfrm>
            <a:off x="8143199" y="175588"/>
            <a:ext cx="686731" cy="942912"/>
            <a:chOff x="-845813" y="-476812"/>
            <a:chExt cx="686731" cy="942912"/>
          </a:xfrm>
        </p:grpSpPr>
        <p:sp>
          <p:nvSpPr>
            <p:cNvPr id="99" name="Google Shape;99;p9"/>
            <p:cNvSpPr/>
            <p:nvPr/>
          </p:nvSpPr>
          <p:spPr>
            <a:xfrm>
              <a:off x="-845813" y="-476812"/>
              <a:ext cx="550354" cy="508608"/>
            </a:xfrm>
            <a:custGeom>
              <a:avLst/>
              <a:gdLst/>
              <a:ahLst/>
              <a:cxnLst/>
              <a:rect l="l" t="t" r="r" b="b"/>
              <a:pathLst>
                <a:path w="9703" h="8967" extrusionOk="0">
                  <a:moveTo>
                    <a:pt x="4943" y="0"/>
                  </a:moveTo>
                  <a:cubicBezTo>
                    <a:pt x="3010" y="0"/>
                    <a:pt x="1082" y="1320"/>
                    <a:pt x="561" y="3186"/>
                  </a:cubicBezTo>
                  <a:cubicBezTo>
                    <a:pt x="1" y="5090"/>
                    <a:pt x="920" y="7196"/>
                    <a:pt x="1928" y="8966"/>
                  </a:cubicBezTo>
                  <a:cubicBezTo>
                    <a:pt x="2577" y="8541"/>
                    <a:pt x="3160" y="8025"/>
                    <a:pt x="3675" y="7443"/>
                  </a:cubicBezTo>
                  <a:cubicBezTo>
                    <a:pt x="3541" y="7286"/>
                    <a:pt x="3070" y="6166"/>
                    <a:pt x="2891" y="5628"/>
                  </a:cubicBezTo>
                  <a:cubicBezTo>
                    <a:pt x="2465" y="4441"/>
                    <a:pt x="3070" y="3276"/>
                    <a:pt x="4191" y="2671"/>
                  </a:cubicBezTo>
                  <a:cubicBezTo>
                    <a:pt x="4508" y="2484"/>
                    <a:pt x="4888" y="2391"/>
                    <a:pt x="5265" y="2391"/>
                  </a:cubicBezTo>
                  <a:cubicBezTo>
                    <a:pt x="5340" y="2391"/>
                    <a:pt x="5415" y="2394"/>
                    <a:pt x="5490" y="2402"/>
                  </a:cubicBezTo>
                  <a:cubicBezTo>
                    <a:pt x="5983" y="2514"/>
                    <a:pt x="6431" y="2805"/>
                    <a:pt x="6745" y="3231"/>
                  </a:cubicBezTo>
                  <a:cubicBezTo>
                    <a:pt x="7126" y="3656"/>
                    <a:pt x="7439" y="4172"/>
                    <a:pt x="7686" y="4709"/>
                  </a:cubicBezTo>
                  <a:cubicBezTo>
                    <a:pt x="8268" y="4373"/>
                    <a:pt x="9232" y="3858"/>
                    <a:pt x="9702" y="3388"/>
                  </a:cubicBezTo>
                  <a:cubicBezTo>
                    <a:pt x="8963" y="1528"/>
                    <a:pt x="7126" y="116"/>
                    <a:pt x="5132" y="4"/>
                  </a:cubicBezTo>
                  <a:cubicBezTo>
                    <a:pt x="5069" y="2"/>
                    <a:pt x="5006" y="0"/>
                    <a:pt x="4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578526" y="31795"/>
              <a:ext cx="419444" cy="434305"/>
            </a:xfrm>
            <a:custGeom>
              <a:avLst/>
              <a:gdLst/>
              <a:ahLst/>
              <a:cxnLst/>
              <a:rect l="l" t="t" r="r" b="b"/>
              <a:pathLst>
                <a:path w="7395" h="7657" extrusionOk="0">
                  <a:moveTo>
                    <a:pt x="3617" y="0"/>
                  </a:moveTo>
                  <a:cubicBezTo>
                    <a:pt x="2911" y="0"/>
                    <a:pt x="2213" y="200"/>
                    <a:pt x="1614" y="599"/>
                  </a:cubicBezTo>
                  <a:cubicBezTo>
                    <a:pt x="583" y="1294"/>
                    <a:pt x="1" y="2615"/>
                    <a:pt x="68" y="4049"/>
                  </a:cubicBezTo>
                  <a:cubicBezTo>
                    <a:pt x="113" y="5192"/>
                    <a:pt x="583" y="6402"/>
                    <a:pt x="1412" y="7656"/>
                  </a:cubicBezTo>
                  <a:lnTo>
                    <a:pt x="1659" y="7477"/>
                  </a:lnTo>
                  <a:cubicBezTo>
                    <a:pt x="852" y="6267"/>
                    <a:pt x="404" y="5125"/>
                    <a:pt x="359" y="4027"/>
                  </a:cubicBezTo>
                  <a:cubicBezTo>
                    <a:pt x="292" y="2727"/>
                    <a:pt x="852" y="1473"/>
                    <a:pt x="1793" y="823"/>
                  </a:cubicBezTo>
                  <a:cubicBezTo>
                    <a:pt x="2348" y="467"/>
                    <a:pt x="2984" y="292"/>
                    <a:pt x="3627" y="292"/>
                  </a:cubicBezTo>
                  <a:cubicBezTo>
                    <a:pt x="3997" y="292"/>
                    <a:pt x="4368" y="350"/>
                    <a:pt x="4728" y="465"/>
                  </a:cubicBezTo>
                  <a:cubicBezTo>
                    <a:pt x="5691" y="823"/>
                    <a:pt x="6543" y="1473"/>
                    <a:pt x="7148" y="2324"/>
                  </a:cubicBezTo>
                  <a:lnTo>
                    <a:pt x="7394" y="2167"/>
                  </a:lnTo>
                  <a:cubicBezTo>
                    <a:pt x="6745" y="1249"/>
                    <a:pt x="5848" y="554"/>
                    <a:pt x="4818" y="196"/>
                  </a:cubicBezTo>
                  <a:cubicBezTo>
                    <a:pt x="4427" y="65"/>
                    <a:pt x="4021" y="0"/>
                    <a:pt x="3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9"/>
          <p:cNvSpPr/>
          <p:nvPr/>
        </p:nvSpPr>
        <p:spPr>
          <a:xfrm rot="10800000">
            <a:off x="-845822" y="-19041"/>
            <a:ext cx="2798390" cy="383596"/>
          </a:xfrm>
          <a:custGeom>
            <a:avLst/>
            <a:gdLst/>
            <a:ahLst/>
            <a:cxnLst/>
            <a:rect l="l" t="t" r="r" b="b"/>
            <a:pathLst>
              <a:path w="37125" h="5089" extrusionOk="0">
                <a:moveTo>
                  <a:pt x="23025" y="0"/>
                </a:moveTo>
                <a:cubicBezTo>
                  <a:pt x="20936" y="0"/>
                  <a:pt x="18848" y="986"/>
                  <a:pt x="17565" y="2960"/>
                </a:cubicBezTo>
                <a:cubicBezTo>
                  <a:pt x="16476" y="1372"/>
                  <a:pt x="14767" y="577"/>
                  <a:pt x="13057" y="577"/>
                </a:cubicBezTo>
                <a:cubicBezTo>
                  <a:pt x="11389" y="577"/>
                  <a:pt x="9721" y="1333"/>
                  <a:pt x="8626" y="2848"/>
                </a:cubicBezTo>
                <a:cubicBezTo>
                  <a:pt x="7787" y="1353"/>
                  <a:pt x="6220" y="466"/>
                  <a:pt x="4579" y="466"/>
                </a:cubicBezTo>
                <a:cubicBezTo>
                  <a:pt x="4204" y="466"/>
                  <a:pt x="3825" y="512"/>
                  <a:pt x="3450" y="608"/>
                </a:cubicBezTo>
                <a:cubicBezTo>
                  <a:pt x="1412" y="1146"/>
                  <a:pt x="0" y="2983"/>
                  <a:pt x="0" y="5089"/>
                </a:cubicBezTo>
                <a:cubicBezTo>
                  <a:pt x="3083" y="5066"/>
                  <a:pt x="6219" y="5060"/>
                  <a:pt x="9380" y="5060"/>
                </a:cubicBezTo>
                <a:cubicBezTo>
                  <a:pt x="11946" y="5060"/>
                  <a:pt x="14529" y="5064"/>
                  <a:pt x="17114" y="5064"/>
                </a:cubicBezTo>
                <a:cubicBezTo>
                  <a:pt x="23658" y="5064"/>
                  <a:pt x="30219" y="5042"/>
                  <a:pt x="36564" y="4887"/>
                </a:cubicBezTo>
                <a:cubicBezTo>
                  <a:pt x="37124" y="2983"/>
                  <a:pt x="35399" y="630"/>
                  <a:pt x="33428" y="361"/>
                </a:cubicBezTo>
                <a:cubicBezTo>
                  <a:pt x="33235" y="333"/>
                  <a:pt x="33042" y="319"/>
                  <a:pt x="32849" y="319"/>
                </a:cubicBezTo>
                <a:cubicBezTo>
                  <a:pt x="31098" y="319"/>
                  <a:pt x="29409" y="1471"/>
                  <a:pt x="28521" y="3005"/>
                </a:cubicBezTo>
                <a:cubicBezTo>
                  <a:pt x="27239" y="1003"/>
                  <a:pt x="25132" y="0"/>
                  <a:pt x="230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>
            <a:off x="6595900" y="4846650"/>
            <a:ext cx="2481435" cy="340149"/>
          </a:xfrm>
          <a:custGeom>
            <a:avLst/>
            <a:gdLst/>
            <a:ahLst/>
            <a:cxnLst/>
            <a:rect l="l" t="t" r="r" b="b"/>
            <a:pathLst>
              <a:path w="37125" h="5089" extrusionOk="0">
                <a:moveTo>
                  <a:pt x="23025" y="0"/>
                </a:moveTo>
                <a:cubicBezTo>
                  <a:pt x="20936" y="0"/>
                  <a:pt x="18848" y="986"/>
                  <a:pt x="17565" y="2960"/>
                </a:cubicBezTo>
                <a:cubicBezTo>
                  <a:pt x="16476" y="1372"/>
                  <a:pt x="14767" y="577"/>
                  <a:pt x="13057" y="577"/>
                </a:cubicBezTo>
                <a:cubicBezTo>
                  <a:pt x="11389" y="577"/>
                  <a:pt x="9721" y="1333"/>
                  <a:pt x="8626" y="2848"/>
                </a:cubicBezTo>
                <a:cubicBezTo>
                  <a:pt x="7787" y="1353"/>
                  <a:pt x="6220" y="466"/>
                  <a:pt x="4579" y="466"/>
                </a:cubicBezTo>
                <a:cubicBezTo>
                  <a:pt x="4204" y="466"/>
                  <a:pt x="3825" y="512"/>
                  <a:pt x="3450" y="608"/>
                </a:cubicBezTo>
                <a:cubicBezTo>
                  <a:pt x="1412" y="1146"/>
                  <a:pt x="0" y="2983"/>
                  <a:pt x="0" y="5089"/>
                </a:cubicBezTo>
                <a:cubicBezTo>
                  <a:pt x="3083" y="5066"/>
                  <a:pt x="6219" y="5060"/>
                  <a:pt x="9380" y="5060"/>
                </a:cubicBezTo>
                <a:cubicBezTo>
                  <a:pt x="11946" y="5060"/>
                  <a:pt x="14529" y="5064"/>
                  <a:pt x="17114" y="5064"/>
                </a:cubicBezTo>
                <a:cubicBezTo>
                  <a:pt x="23658" y="5064"/>
                  <a:pt x="30219" y="5042"/>
                  <a:pt x="36564" y="4887"/>
                </a:cubicBezTo>
                <a:cubicBezTo>
                  <a:pt x="37124" y="2983"/>
                  <a:pt x="35399" y="630"/>
                  <a:pt x="33428" y="361"/>
                </a:cubicBezTo>
                <a:cubicBezTo>
                  <a:pt x="33235" y="333"/>
                  <a:pt x="33042" y="319"/>
                  <a:pt x="32849" y="319"/>
                </a:cubicBezTo>
                <a:cubicBezTo>
                  <a:pt x="31098" y="319"/>
                  <a:pt x="29409" y="1471"/>
                  <a:pt x="28521" y="3005"/>
                </a:cubicBezTo>
                <a:cubicBezTo>
                  <a:pt x="27239" y="1003"/>
                  <a:pt x="25132" y="0"/>
                  <a:pt x="230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 rot="5138983">
            <a:off x="3164092" y="4858942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8390587" y="274988"/>
            <a:ext cx="550354" cy="508608"/>
          </a:xfrm>
          <a:custGeom>
            <a:avLst/>
            <a:gdLst/>
            <a:ahLst/>
            <a:cxnLst/>
            <a:rect l="l" t="t" r="r" b="b"/>
            <a:pathLst>
              <a:path w="9703" h="8967" extrusionOk="0">
                <a:moveTo>
                  <a:pt x="4943" y="0"/>
                </a:moveTo>
                <a:cubicBezTo>
                  <a:pt x="3010" y="0"/>
                  <a:pt x="1082" y="1320"/>
                  <a:pt x="561" y="3186"/>
                </a:cubicBezTo>
                <a:cubicBezTo>
                  <a:pt x="1" y="5090"/>
                  <a:pt x="920" y="7196"/>
                  <a:pt x="1928" y="8966"/>
                </a:cubicBezTo>
                <a:cubicBezTo>
                  <a:pt x="2577" y="8541"/>
                  <a:pt x="3160" y="8025"/>
                  <a:pt x="3675" y="7443"/>
                </a:cubicBezTo>
                <a:cubicBezTo>
                  <a:pt x="3541" y="7286"/>
                  <a:pt x="3070" y="6166"/>
                  <a:pt x="2891" y="5628"/>
                </a:cubicBezTo>
                <a:cubicBezTo>
                  <a:pt x="2465" y="4441"/>
                  <a:pt x="3070" y="3276"/>
                  <a:pt x="4191" y="2671"/>
                </a:cubicBezTo>
                <a:cubicBezTo>
                  <a:pt x="4508" y="2484"/>
                  <a:pt x="4888" y="2391"/>
                  <a:pt x="5265" y="2391"/>
                </a:cubicBezTo>
                <a:cubicBezTo>
                  <a:pt x="5340" y="2391"/>
                  <a:pt x="5415" y="2394"/>
                  <a:pt x="5490" y="2402"/>
                </a:cubicBezTo>
                <a:cubicBezTo>
                  <a:pt x="5983" y="2514"/>
                  <a:pt x="6431" y="2805"/>
                  <a:pt x="6745" y="3231"/>
                </a:cubicBezTo>
                <a:cubicBezTo>
                  <a:pt x="7126" y="3656"/>
                  <a:pt x="7439" y="4172"/>
                  <a:pt x="7686" y="4709"/>
                </a:cubicBezTo>
                <a:cubicBezTo>
                  <a:pt x="8268" y="4373"/>
                  <a:pt x="9232" y="3858"/>
                  <a:pt x="9702" y="3388"/>
                </a:cubicBezTo>
                <a:cubicBezTo>
                  <a:pt x="8963" y="1528"/>
                  <a:pt x="7126" y="116"/>
                  <a:pt x="5132" y="4"/>
                </a:cubicBezTo>
                <a:cubicBezTo>
                  <a:pt x="5069" y="2"/>
                  <a:pt x="5006" y="0"/>
                  <a:pt x="49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3"/>
          <p:cNvGrpSpPr/>
          <p:nvPr/>
        </p:nvGrpSpPr>
        <p:grpSpPr>
          <a:xfrm>
            <a:off x="-633575" y="24356"/>
            <a:ext cx="1511021" cy="2103088"/>
            <a:chOff x="-3619450" y="1760343"/>
            <a:chExt cx="1511021" cy="2103088"/>
          </a:xfrm>
        </p:grpSpPr>
        <p:grpSp>
          <p:nvGrpSpPr>
            <p:cNvPr id="123" name="Google Shape;123;p13"/>
            <p:cNvGrpSpPr/>
            <p:nvPr/>
          </p:nvGrpSpPr>
          <p:grpSpPr>
            <a:xfrm>
              <a:off x="-3603740" y="2987788"/>
              <a:ext cx="1427586" cy="875643"/>
              <a:chOff x="3551575" y="1437875"/>
              <a:chExt cx="629225" cy="385950"/>
            </a:xfrm>
          </p:grpSpPr>
          <p:sp>
            <p:nvSpPr>
              <p:cNvPr id="124" name="Google Shape;124;p13"/>
              <p:cNvSpPr/>
              <p:nvPr/>
            </p:nvSpPr>
            <p:spPr>
              <a:xfrm>
                <a:off x="3804950" y="1437875"/>
                <a:ext cx="3758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5034" h="11338" extrusionOk="0">
                    <a:moveTo>
                      <a:pt x="14810" y="1"/>
                    </a:moveTo>
                    <a:lnTo>
                      <a:pt x="14810" y="1"/>
                    </a:lnTo>
                    <a:cubicBezTo>
                      <a:pt x="13936" y="247"/>
                      <a:pt x="13085" y="561"/>
                      <a:pt x="12256" y="942"/>
                    </a:cubicBezTo>
                    <a:cubicBezTo>
                      <a:pt x="12121" y="2443"/>
                      <a:pt x="11964" y="3227"/>
                      <a:pt x="11180" y="3966"/>
                    </a:cubicBezTo>
                    <a:cubicBezTo>
                      <a:pt x="10564" y="4565"/>
                      <a:pt x="9492" y="4840"/>
                      <a:pt x="8547" y="4840"/>
                    </a:cubicBezTo>
                    <a:cubicBezTo>
                      <a:pt x="8325" y="4840"/>
                      <a:pt x="8110" y="4825"/>
                      <a:pt x="7909" y="4795"/>
                    </a:cubicBezTo>
                    <a:cubicBezTo>
                      <a:pt x="7259" y="4706"/>
                      <a:pt x="6655" y="4414"/>
                      <a:pt x="6005" y="4302"/>
                    </a:cubicBezTo>
                    <a:cubicBezTo>
                      <a:pt x="5853" y="4281"/>
                      <a:pt x="5701" y="4270"/>
                      <a:pt x="5550" y="4270"/>
                    </a:cubicBezTo>
                    <a:cubicBezTo>
                      <a:pt x="4767" y="4270"/>
                      <a:pt x="4011" y="4557"/>
                      <a:pt x="3428" y="5064"/>
                    </a:cubicBezTo>
                    <a:cubicBezTo>
                      <a:pt x="2174" y="6184"/>
                      <a:pt x="1815" y="8290"/>
                      <a:pt x="224" y="8873"/>
                    </a:cubicBezTo>
                    <a:cubicBezTo>
                      <a:pt x="157" y="8895"/>
                      <a:pt x="90" y="8918"/>
                      <a:pt x="0" y="8940"/>
                    </a:cubicBezTo>
                    <a:lnTo>
                      <a:pt x="0" y="11337"/>
                    </a:lnTo>
                    <a:cubicBezTo>
                      <a:pt x="1188" y="11315"/>
                      <a:pt x="2286" y="10822"/>
                      <a:pt x="3070" y="9971"/>
                    </a:cubicBezTo>
                    <a:cubicBezTo>
                      <a:pt x="3675" y="9299"/>
                      <a:pt x="4056" y="8402"/>
                      <a:pt x="4705" y="7775"/>
                    </a:cubicBezTo>
                    <a:cubicBezTo>
                      <a:pt x="5344" y="7156"/>
                      <a:pt x="6211" y="6804"/>
                      <a:pt x="7096" y="6804"/>
                    </a:cubicBezTo>
                    <a:cubicBezTo>
                      <a:pt x="7173" y="6804"/>
                      <a:pt x="7250" y="6806"/>
                      <a:pt x="7327" y="6812"/>
                    </a:cubicBezTo>
                    <a:cubicBezTo>
                      <a:pt x="8021" y="6856"/>
                      <a:pt x="8693" y="7125"/>
                      <a:pt x="9388" y="7215"/>
                    </a:cubicBezTo>
                    <a:cubicBezTo>
                      <a:pt x="9556" y="7237"/>
                      <a:pt x="9724" y="7247"/>
                      <a:pt x="9891" y="7247"/>
                    </a:cubicBezTo>
                    <a:cubicBezTo>
                      <a:pt x="11450" y="7247"/>
                      <a:pt x="12981" y="6336"/>
                      <a:pt x="13891" y="5042"/>
                    </a:cubicBezTo>
                    <a:cubicBezTo>
                      <a:pt x="14877" y="3608"/>
                      <a:pt x="15034" y="1748"/>
                      <a:pt x="14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3551575" y="1648825"/>
                <a:ext cx="2534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7000" extrusionOk="0">
                    <a:moveTo>
                      <a:pt x="6011" y="0"/>
                    </a:moveTo>
                    <a:cubicBezTo>
                      <a:pt x="2492" y="0"/>
                      <a:pt x="0" y="3667"/>
                      <a:pt x="1510" y="6999"/>
                    </a:cubicBezTo>
                    <a:cubicBezTo>
                      <a:pt x="2294" y="6775"/>
                      <a:pt x="3033" y="6506"/>
                      <a:pt x="3750" y="6170"/>
                    </a:cubicBezTo>
                    <a:cubicBezTo>
                      <a:pt x="3481" y="4423"/>
                      <a:pt x="4781" y="2586"/>
                      <a:pt x="6528" y="2429"/>
                    </a:cubicBezTo>
                    <a:cubicBezTo>
                      <a:pt x="6618" y="2422"/>
                      <a:pt x="6707" y="2419"/>
                      <a:pt x="6796" y="2419"/>
                    </a:cubicBezTo>
                    <a:cubicBezTo>
                      <a:pt x="7866" y="2419"/>
                      <a:pt x="8905" y="2879"/>
                      <a:pt x="10001" y="2899"/>
                    </a:cubicBezTo>
                    <a:lnTo>
                      <a:pt x="10135" y="2899"/>
                    </a:lnTo>
                    <a:lnTo>
                      <a:pt x="10135" y="502"/>
                    </a:lnTo>
                    <a:cubicBezTo>
                      <a:pt x="9916" y="560"/>
                      <a:pt x="9694" y="584"/>
                      <a:pt x="9472" y="584"/>
                    </a:cubicBezTo>
                    <a:cubicBezTo>
                      <a:pt x="8580" y="584"/>
                      <a:pt x="7666" y="197"/>
                      <a:pt x="6752" y="54"/>
                    </a:cubicBezTo>
                    <a:cubicBezTo>
                      <a:pt x="6501" y="18"/>
                      <a:pt x="6254" y="0"/>
                      <a:pt x="60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13"/>
            <p:cNvGrpSpPr/>
            <p:nvPr/>
          </p:nvGrpSpPr>
          <p:grpSpPr>
            <a:xfrm>
              <a:off x="-3619450" y="1760343"/>
              <a:ext cx="1511021" cy="1622816"/>
              <a:chOff x="3511450" y="926500"/>
              <a:chExt cx="666000" cy="715275"/>
            </a:xfrm>
          </p:grpSpPr>
          <p:sp>
            <p:nvSpPr>
              <p:cNvPr id="127" name="Google Shape;127;p13"/>
              <p:cNvSpPr/>
              <p:nvPr/>
            </p:nvSpPr>
            <p:spPr>
              <a:xfrm>
                <a:off x="3804950" y="926500"/>
                <a:ext cx="372500" cy="456125"/>
              </a:xfrm>
              <a:custGeom>
                <a:avLst/>
                <a:gdLst/>
                <a:ahLst/>
                <a:cxnLst/>
                <a:rect l="l" t="t" r="r" b="b"/>
                <a:pathLst>
                  <a:path w="14900" h="18245" extrusionOk="0">
                    <a:moveTo>
                      <a:pt x="5243" y="0"/>
                    </a:moveTo>
                    <a:cubicBezTo>
                      <a:pt x="3742" y="2241"/>
                      <a:pt x="2980" y="4884"/>
                      <a:pt x="3070" y="7595"/>
                    </a:cubicBezTo>
                    <a:cubicBezTo>
                      <a:pt x="3159" y="9701"/>
                      <a:pt x="3607" y="11785"/>
                      <a:pt x="4392" y="13734"/>
                    </a:cubicBezTo>
                    <a:cubicBezTo>
                      <a:pt x="3428" y="11740"/>
                      <a:pt x="1793" y="10149"/>
                      <a:pt x="0" y="8716"/>
                    </a:cubicBezTo>
                    <a:lnTo>
                      <a:pt x="0" y="13241"/>
                    </a:lnTo>
                    <a:cubicBezTo>
                      <a:pt x="807" y="14563"/>
                      <a:pt x="1793" y="15751"/>
                      <a:pt x="2980" y="16759"/>
                    </a:cubicBezTo>
                    <a:cubicBezTo>
                      <a:pt x="4054" y="17656"/>
                      <a:pt x="4877" y="18245"/>
                      <a:pt x="5880" y="18245"/>
                    </a:cubicBezTo>
                    <a:cubicBezTo>
                      <a:pt x="6404" y="18245"/>
                      <a:pt x="6978" y="18084"/>
                      <a:pt x="7663" y="17722"/>
                    </a:cubicBezTo>
                    <a:cubicBezTo>
                      <a:pt x="8380" y="17364"/>
                      <a:pt x="9029" y="16893"/>
                      <a:pt x="9634" y="16378"/>
                    </a:cubicBezTo>
                    <a:cubicBezTo>
                      <a:pt x="9634" y="16064"/>
                      <a:pt x="9590" y="15751"/>
                      <a:pt x="9500" y="15437"/>
                    </a:cubicBezTo>
                    <a:lnTo>
                      <a:pt x="9791" y="15347"/>
                    </a:lnTo>
                    <a:cubicBezTo>
                      <a:pt x="9858" y="15616"/>
                      <a:pt x="9903" y="15863"/>
                      <a:pt x="9903" y="16132"/>
                    </a:cubicBezTo>
                    <a:cubicBezTo>
                      <a:pt x="10575" y="15482"/>
                      <a:pt x="11158" y="14787"/>
                      <a:pt x="11673" y="14048"/>
                    </a:cubicBezTo>
                    <a:cubicBezTo>
                      <a:pt x="13085" y="12009"/>
                      <a:pt x="14003" y="9679"/>
                      <a:pt x="14899" y="7371"/>
                    </a:cubicBezTo>
                    <a:lnTo>
                      <a:pt x="14899" y="7371"/>
                    </a:lnTo>
                    <a:cubicBezTo>
                      <a:pt x="11852" y="8648"/>
                      <a:pt x="9433" y="11068"/>
                      <a:pt x="8133" y="14093"/>
                    </a:cubicBezTo>
                    <a:cubicBezTo>
                      <a:pt x="9858" y="9343"/>
                      <a:pt x="8716" y="3652"/>
                      <a:pt x="5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3805500" y="1310175"/>
                <a:ext cx="252600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692" extrusionOk="0">
                    <a:moveTo>
                      <a:pt x="9769" y="0"/>
                    </a:moveTo>
                    <a:lnTo>
                      <a:pt x="9478" y="90"/>
                    </a:lnTo>
                    <a:cubicBezTo>
                      <a:pt x="9568" y="404"/>
                      <a:pt x="9612" y="717"/>
                      <a:pt x="9612" y="1031"/>
                    </a:cubicBezTo>
                    <a:cubicBezTo>
                      <a:pt x="9656" y="3142"/>
                      <a:pt x="7952" y="4886"/>
                      <a:pt x="5855" y="4886"/>
                    </a:cubicBezTo>
                    <a:cubicBezTo>
                      <a:pt x="5815" y="4886"/>
                      <a:pt x="5776" y="4886"/>
                      <a:pt x="5736" y="4885"/>
                    </a:cubicBezTo>
                    <a:cubicBezTo>
                      <a:pt x="5176" y="4862"/>
                      <a:pt x="4594" y="4773"/>
                      <a:pt x="4056" y="4616"/>
                    </a:cubicBezTo>
                    <a:cubicBezTo>
                      <a:pt x="3471" y="4477"/>
                      <a:pt x="2866" y="4328"/>
                      <a:pt x="2253" y="4328"/>
                    </a:cubicBezTo>
                    <a:cubicBezTo>
                      <a:pt x="1974" y="4328"/>
                      <a:pt x="1693" y="4359"/>
                      <a:pt x="1412" y="4436"/>
                    </a:cubicBezTo>
                    <a:cubicBezTo>
                      <a:pt x="875" y="4593"/>
                      <a:pt x="404" y="4885"/>
                      <a:pt x="1" y="5288"/>
                    </a:cubicBezTo>
                    <a:lnTo>
                      <a:pt x="1" y="5691"/>
                    </a:lnTo>
                    <a:cubicBezTo>
                      <a:pt x="404" y="5243"/>
                      <a:pt x="919" y="4907"/>
                      <a:pt x="1502" y="4705"/>
                    </a:cubicBezTo>
                    <a:cubicBezTo>
                      <a:pt x="1753" y="4635"/>
                      <a:pt x="2005" y="4607"/>
                      <a:pt x="2258" y="4607"/>
                    </a:cubicBezTo>
                    <a:cubicBezTo>
                      <a:pt x="2818" y="4607"/>
                      <a:pt x="3387" y="4746"/>
                      <a:pt x="3989" y="4885"/>
                    </a:cubicBezTo>
                    <a:cubicBezTo>
                      <a:pt x="4571" y="5041"/>
                      <a:pt x="5154" y="5131"/>
                      <a:pt x="5736" y="5176"/>
                    </a:cubicBezTo>
                    <a:cubicBezTo>
                      <a:pt x="5762" y="5176"/>
                      <a:pt x="5788" y="5177"/>
                      <a:pt x="5814" y="5177"/>
                    </a:cubicBezTo>
                    <a:cubicBezTo>
                      <a:pt x="8197" y="5177"/>
                      <a:pt x="10103" y="3134"/>
                      <a:pt x="9904" y="762"/>
                    </a:cubicBezTo>
                    <a:cubicBezTo>
                      <a:pt x="9881" y="493"/>
                      <a:pt x="9836" y="247"/>
                      <a:pt x="97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3758450" y="1108525"/>
                <a:ext cx="46525" cy="14902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596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5" y="2107"/>
                      <a:pt x="785" y="4168"/>
                      <a:pt x="1860" y="5960"/>
                    </a:cubicBezTo>
                    <a:lnTo>
                      <a:pt x="1860" y="1435"/>
                    </a:lnTo>
                    <a:cubicBezTo>
                      <a:pt x="1255" y="942"/>
                      <a:pt x="628" y="47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3511450" y="1442350"/>
                <a:ext cx="29352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7977" extrusionOk="0">
                    <a:moveTo>
                      <a:pt x="11740" y="1"/>
                    </a:moveTo>
                    <a:cubicBezTo>
                      <a:pt x="11337" y="404"/>
                      <a:pt x="10956" y="830"/>
                      <a:pt x="10620" y="1278"/>
                    </a:cubicBezTo>
                    <a:cubicBezTo>
                      <a:pt x="9881" y="2219"/>
                      <a:pt x="9164" y="3093"/>
                      <a:pt x="8111" y="3317"/>
                    </a:cubicBezTo>
                    <a:cubicBezTo>
                      <a:pt x="7926" y="3356"/>
                      <a:pt x="7743" y="3373"/>
                      <a:pt x="7559" y="3373"/>
                    </a:cubicBezTo>
                    <a:cubicBezTo>
                      <a:pt x="7010" y="3373"/>
                      <a:pt x="6464" y="3221"/>
                      <a:pt x="5893" y="3070"/>
                    </a:cubicBezTo>
                    <a:cubicBezTo>
                      <a:pt x="5310" y="2869"/>
                      <a:pt x="4705" y="2757"/>
                      <a:pt x="4100" y="2734"/>
                    </a:cubicBezTo>
                    <a:lnTo>
                      <a:pt x="4078" y="2734"/>
                    </a:lnTo>
                    <a:cubicBezTo>
                      <a:pt x="2823" y="2779"/>
                      <a:pt x="1658" y="3429"/>
                      <a:pt x="986" y="4482"/>
                    </a:cubicBezTo>
                    <a:cubicBezTo>
                      <a:pt x="292" y="5512"/>
                      <a:pt x="0" y="6745"/>
                      <a:pt x="135" y="7977"/>
                    </a:cubicBezTo>
                    <a:lnTo>
                      <a:pt x="426" y="7954"/>
                    </a:lnTo>
                    <a:cubicBezTo>
                      <a:pt x="314" y="6789"/>
                      <a:pt x="583" y="5624"/>
                      <a:pt x="1210" y="4661"/>
                    </a:cubicBezTo>
                    <a:cubicBezTo>
                      <a:pt x="1860" y="3675"/>
                      <a:pt x="2913" y="3093"/>
                      <a:pt x="4078" y="3048"/>
                    </a:cubicBezTo>
                    <a:cubicBezTo>
                      <a:pt x="4661" y="3070"/>
                      <a:pt x="5243" y="3182"/>
                      <a:pt x="5803" y="3362"/>
                    </a:cubicBezTo>
                    <a:cubicBezTo>
                      <a:pt x="6376" y="3530"/>
                      <a:pt x="6962" y="3686"/>
                      <a:pt x="7561" y="3686"/>
                    </a:cubicBezTo>
                    <a:cubicBezTo>
                      <a:pt x="7758" y="3686"/>
                      <a:pt x="7956" y="3669"/>
                      <a:pt x="8156" y="3630"/>
                    </a:cubicBezTo>
                    <a:cubicBezTo>
                      <a:pt x="9321" y="3384"/>
                      <a:pt x="10105" y="2421"/>
                      <a:pt x="10844" y="1480"/>
                    </a:cubicBezTo>
                    <a:cubicBezTo>
                      <a:pt x="11135" y="1121"/>
                      <a:pt x="11427" y="763"/>
                      <a:pt x="11740" y="427"/>
                    </a:cubicBezTo>
                    <a:lnTo>
                      <a:pt x="117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" name="Google Shape;131;p13"/>
          <p:cNvGrpSpPr/>
          <p:nvPr/>
        </p:nvGrpSpPr>
        <p:grpSpPr>
          <a:xfrm rot="10800000" flipH="1">
            <a:off x="-272667" y="4048754"/>
            <a:ext cx="1150111" cy="1029922"/>
            <a:chOff x="2492600" y="1504850"/>
            <a:chExt cx="506925" cy="453950"/>
          </a:xfrm>
        </p:grpSpPr>
        <p:sp>
          <p:nvSpPr>
            <p:cNvPr id="132" name="Google Shape;132;p13"/>
            <p:cNvSpPr/>
            <p:nvPr/>
          </p:nvSpPr>
          <p:spPr>
            <a:xfrm>
              <a:off x="2492600" y="1504850"/>
              <a:ext cx="426825" cy="393425"/>
            </a:xfrm>
            <a:custGeom>
              <a:avLst/>
              <a:gdLst/>
              <a:ahLst/>
              <a:cxnLst/>
              <a:rect l="l" t="t" r="r" b="b"/>
              <a:pathLst>
                <a:path w="17073" h="15737" extrusionOk="0">
                  <a:moveTo>
                    <a:pt x="10161" y="2135"/>
                  </a:moveTo>
                  <a:cubicBezTo>
                    <a:pt x="11255" y="2135"/>
                    <a:pt x="12329" y="2663"/>
                    <a:pt x="13018" y="3909"/>
                  </a:cubicBezTo>
                  <a:cubicBezTo>
                    <a:pt x="13488" y="4827"/>
                    <a:pt x="13667" y="5858"/>
                    <a:pt x="13555" y="6888"/>
                  </a:cubicBezTo>
                  <a:cubicBezTo>
                    <a:pt x="13488" y="7605"/>
                    <a:pt x="13264" y="8322"/>
                    <a:pt x="12906" y="8950"/>
                  </a:cubicBezTo>
                  <a:cubicBezTo>
                    <a:pt x="12457" y="9711"/>
                    <a:pt x="11673" y="10204"/>
                    <a:pt x="10822" y="10316"/>
                  </a:cubicBezTo>
                  <a:cubicBezTo>
                    <a:pt x="10686" y="10330"/>
                    <a:pt x="10550" y="10337"/>
                    <a:pt x="10414" y="10337"/>
                  </a:cubicBezTo>
                  <a:cubicBezTo>
                    <a:pt x="9679" y="10337"/>
                    <a:pt x="8959" y="10134"/>
                    <a:pt x="8335" y="9756"/>
                  </a:cubicBezTo>
                  <a:cubicBezTo>
                    <a:pt x="6968" y="8950"/>
                    <a:pt x="6050" y="7359"/>
                    <a:pt x="6184" y="5791"/>
                  </a:cubicBezTo>
                  <a:cubicBezTo>
                    <a:pt x="6382" y="3661"/>
                    <a:pt x="8302" y="2135"/>
                    <a:pt x="10161" y="2135"/>
                  </a:cubicBezTo>
                  <a:close/>
                  <a:moveTo>
                    <a:pt x="8520" y="1"/>
                  </a:moveTo>
                  <a:cubicBezTo>
                    <a:pt x="6226" y="1"/>
                    <a:pt x="3946" y="831"/>
                    <a:pt x="2487" y="2519"/>
                  </a:cubicBezTo>
                  <a:cubicBezTo>
                    <a:pt x="1345" y="3909"/>
                    <a:pt x="605" y="5566"/>
                    <a:pt x="359" y="7336"/>
                  </a:cubicBezTo>
                  <a:cubicBezTo>
                    <a:pt x="1" y="9622"/>
                    <a:pt x="449" y="12176"/>
                    <a:pt x="2151" y="13722"/>
                  </a:cubicBezTo>
                  <a:cubicBezTo>
                    <a:pt x="2936" y="14349"/>
                    <a:pt x="3809" y="14820"/>
                    <a:pt x="4773" y="15111"/>
                  </a:cubicBezTo>
                  <a:cubicBezTo>
                    <a:pt x="5910" y="15528"/>
                    <a:pt x="7112" y="15736"/>
                    <a:pt x="8323" y="15736"/>
                  </a:cubicBezTo>
                  <a:cubicBezTo>
                    <a:pt x="8544" y="15736"/>
                    <a:pt x="8764" y="15730"/>
                    <a:pt x="8985" y="15716"/>
                  </a:cubicBezTo>
                  <a:cubicBezTo>
                    <a:pt x="10239" y="15626"/>
                    <a:pt x="11449" y="15245"/>
                    <a:pt x="12525" y="14618"/>
                  </a:cubicBezTo>
                  <a:cubicBezTo>
                    <a:pt x="12457" y="14170"/>
                    <a:pt x="12457" y="13699"/>
                    <a:pt x="12525" y="13251"/>
                  </a:cubicBezTo>
                  <a:cubicBezTo>
                    <a:pt x="12861" y="11661"/>
                    <a:pt x="14160" y="10406"/>
                    <a:pt x="15773" y="10182"/>
                  </a:cubicBezTo>
                  <a:cubicBezTo>
                    <a:pt x="15930" y="10159"/>
                    <a:pt x="16087" y="10159"/>
                    <a:pt x="16244" y="10159"/>
                  </a:cubicBezTo>
                  <a:cubicBezTo>
                    <a:pt x="17073" y="7583"/>
                    <a:pt x="16535" y="4782"/>
                    <a:pt x="14832" y="2676"/>
                  </a:cubicBezTo>
                  <a:cubicBezTo>
                    <a:pt x="13323" y="903"/>
                    <a:pt x="10914" y="1"/>
                    <a:pt x="8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2811300" y="1766675"/>
              <a:ext cx="84600" cy="99725"/>
            </a:xfrm>
            <a:custGeom>
              <a:avLst/>
              <a:gdLst/>
              <a:ahLst/>
              <a:cxnLst/>
              <a:rect l="l" t="t" r="r" b="b"/>
              <a:pathLst>
                <a:path w="3384" h="3989" extrusionOk="0">
                  <a:moveTo>
                    <a:pt x="3384" y="0"/>
                  </a:moveTo>
                  <a:cubicBezTo>
                    <a:pt x="3272" y="0"/>
                    <a:pt x="3160" y="0"/>
                    <a:pt x="3070" y="22"/>
                  </a:cubicBezTo>
                  <a:cubicBezTo>
                    <a:pt x="1569" y="247"/>
                    <a:pt x="382" y="1367"/>
                    <a:pt x="68" y="2845"/>
                  </a:cubicBezTo>
                  <a:cubicBezTo>
                    <a:pt x="1" y="3226"/>
                    <a:pt x="1" y="3607"/>
                    <a:pt x="46" y="3988"/>
                  </a:cubicBezTo>
                  <a:cubicBezTo>
                    <a:pt x="1412" y="3159"/>
                    <a:pt x="2488" y="1949"/>
                    <a:pt x="3160" y="515"/>
                  </a:cubicBezTo>
                  <a:cubicBezTo>
                    <a:pt x="3249" y="336"/>
                    <a:pt x="3317" y="179"/>
                    <a:pt x="3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2803475" y="1759375"/>
              <a:ext cx="196050" cy="199425"/>
            </a:xfrm>
            <a:custGeom>
              <a:avLst/>
              <a:gdLst/>
              <a:ahLst/>
              <a:cxnLst/>
              <a:rect l="l" t="t" r="r" b="b"/>
              <a:pathLst>
                <a:path w="7842" h="7977" extrusionOk="0">
                  <a:moveTo>
                    <a:pt x="3764" y="292"/>
                  </a:moveTo>
                  <a:cubicBezTo>
                    <a:pt x="5131" y="314"/>
                    <a:pt x="6385" y="1099"/>
                    <a:pt x="6990" y="2331"/>
                  </a:cubicBezTo>
                  <a:cubicBezTo>
                    <a:pt x="7192" y="2801"/>
                    <a:pt x="7326" y="3294"/>
                    <a:pt x="7394" y="3810"/>
                  </a:cubicBezTo>
                  <a:cubicBezTo>
                    <a:pt x="7528" y="4482"/>
                    <a:pt x="7483" y="5176"/>
                    <a:pt x="7282" y="5848"/>
                  </a:cubicBezTo>
                  <a:cubicBezTo>
                    <a:pt x="6878" y="6834"/>
                    <a:pt x="5960" y="7529"/>
                    <a:pt x="4907" y="7641"/>
                  </a:cubicBezTo>
                  <a:cubicBezTo>
                    <a:pt x="4744" y="7660"/>
                    <a:pt x="4582" y="7670"/>
                    <a:pt x="4422" y="7670"/>
                  </a:cubicBezTo>
                  <a:cubicBezTo>
                    <a:pt x="3272" y="7670"/>
                    <a:pt x="2175" y="7186"/>
                    <a:pt x="1389" y="6341"/>
                  </a:cubicBezTo>
                  <a:cubicBezTo>
                    <a:pt x="829" y="5781"/>
                    <a:pt x="493" y="5064"/>
                    <a:pt x="359" y="4280"/>
                  </a:cubicBezTo>
                  <a:cubicBezTo>
                    <a:pt x="314" y="3899"/>
                    <a:pt x="314" y="3518"/>
                    <a:pt x="381" y="3137"/>
                  </a:cubicBezTo>
                  <a:cubicBezTo>
                    <a:pt x="695" y="1659"/>
                    <a:pt x="1882" y="539"/>
                    <a:pt x="3383" y="314"/>
                  </a:cubicBezTo>
                  <a:cubicBezTo>
                    <a:pt x="3473" y="314"/>
                    <a:pt x="3585" y="292"/>
                    <a:pt x="3697" y="292"/>
                  </a:cubicBezTo>
                  <a:close/>
                  <a:moveTo>
                    <a:pt x="3809" y="1"/>
                  </a:moveTo>
                  <a:cubicBezTo>
                    <a:pt x="3652" y="1"/>
                    <a:pt x="3495" y="1"/>
                    <a:pt x="3338" y="23"/>
                  </a:cubicBezTo>
                  <a:cubicBezTo>
                    <a:pt x="1703" y="247"/>
                    <a:pt x="403" y="1480"/>
                    <a:pt x="90" y="3093"/>
                  </a:cubicBezTo>
                  <a:cubicBezTo>
                    <a:pt x="0" y="3541"/>
                    <a:pt x="0" y="4011"/>
                    <a:pt x="90" y="4459"/>
                  </a:cubicBezTo>
                  <a:cubicBezTo>
                    <a:pt x="247" y="5244"/>
                    <a:pt x="605" y="5960"/>
                    <a:pt x="1165" y="6543"/>
                  </a:cubicBezTo>
                  <a:cubicBezTo>
                    <a:pt x="2016" y="7439"/>
                    <a:pt x="3204" y="7954"/>
                    <a:pt x="4436" y="7977"/>
                  </a:cubicBezTo>
                  <a:cubicBezTo>
                    <a:pt x="4615" y="7977"/>
                    <a:pt x="4772" y="7977"/>
                    <a:pt x="4951" y="7954"/>
                  </a:cubicBezTo>
                  <a:cubicBezTo>
                    <a:pt x="6116" y="7820"/>
                    <a:pt x="7125" y="7036"/>
                    <a:pt x="7573" y="5960"/>
                  </a:cubicBezTo>
                  <a:cubicBezTo>
                    <a:pt x="7797" y="5244"/>
                    <a:pt x="7842" y="4504"/>
                    <a:pt x="7685" y="3765"/>
                  </a:cubicBezTo>
                  <a:cubicBezTo>
                    <a:pt x="7618" y="3227"/>
                    <a:pt x="7483" y="2712"/>
                    <a:pt x="7259" y="2219"/>
                  </a:cubicBezTo>
                  <a:cubicBezTo>
                    <a:pt x="6609" y="875"/>
                    <a:pt x="5265" y="23"/>
                    <a:pt x="3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3"/>
          <p:cNvSpPr/>
          <p:nvPr/>
        </p:nvSpPr>
        <p:spPr>
          <a:xfrm>
            <a:off x="8657874" y="783595"/>
            <a:ext cx="419444" cy="434305"/>
          </a:xfrm>
          <a:custGeom>
            <a:avLst/>
            <a:gdLst/>
            <a:ahLst/>
            <a:cxnLst/>
            <a:rect l="l" t="t" r="r" b="b"/>
            <a:pathLst>
              <a:path w="7395" h="7657" extrusionOk="0">
                <a:moveTo>
                  <a:pt x="3617" y="0"/>
                </a:moveTo>
                <a:cubicBezTo>
                  <a:pt x="2911" y="0"/>
                  <a:pt x="2213" y="200"/>
                  <a:pt x="1614" y="599"/>
                </a:cubicBezTo>
                <a:cubicBezTo>
                  <a:pt x="583" y="1294"/>
                  <a:pt x="1" y="2615"/>
                  <a:pt x="68" y="4049"/>
                </a:cubicBezTo>
                <a:cubicBezTo>
                  <a:pt x="113" y="5192"/>
                  <a:pt x="583" y="6402"/>
                  <a:pt x="1412" y="7656"/>
                </a:cubicBezTo>
                <a:lnTo>
                  <a:pt x="1659" y="7477"/>
                </a:lnTo>
                <a:cubicBezTo>
                  <a:pt x="852" y="6267"/>
                  <a:pt x="404" y="5125"/>
                  <a:pt x="359" y="4027"/>
                </a:cubicBezTo>
                <a:cubicBezTo>
                  <a:pt x="292" y="2727"/>
                  <a:pt x="852" y="1473"/>
                  <a:pt x="1793" y="823"/>
                </a:cubicBezTo>
                <a:cubicBezTo>
                  <a:pt x="2348" y="467"/>
                  <a:pt x="2984" y="292"/>
                  <a:pt x="3627" y="292"/>
                </a:cubicBezTo>
                <a:cubicBezTo>
                  <a:pt x="3997" y="292"/>
                  <a:pt x="4368" y="350"/>
                  <a:pt x="4728" y="465"/>
                </a:cubicBezTo>
                <a:cubicBezTo>
                  <a:pt x="5691" y="823"/>
                  <a:pt x="6543" y="1473"/>
                  <a:pt x="7148" y="2324"/>
                </a:cubicBezTo>
                <a:lnTo>
                  <a:pt x="7394" y="2167"/>
                </a:lnTo>
                <a:cubicBezTo>
                  <a:pt x="6745" y="1249"/>
                  <a:pt x="5848" y="554"/>
                  <a:pt x="4818" y="196"/>
                </a:cubicBezTo>
                <a:cubicBezTo>
                  <a:pt x="4427" y="65"/>
                  <a:pt x="4021" y="0"/>
                  <a:pt x="3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5534235" y="3875124"/>
            <a:ext cx="286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2"/>
          </p:nvPr>
        </p:nvSpPr>
        <p:spPr>
          <a:xfrm>
            <a:off x="1677350" y="3875125"/>
            <a:ext cx="28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3"/>
          </p:nvPr>
        </p:nvSpPr>
        <p:spPr>
          <a:xfrm>
            <a:off x="5533549" y="2127461"/>
            <a:ext cx="286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4"/>
          </p:nvPr>
        </p:nvSpPr>
        <p:spPr>
          <a:xfrm>
            <a:off x="1677350" y="2125811"/>
            <a:ext cx="2863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/>
          </p:nvPr>
        </p:nvSpPr>
        <p:spPr>
          <a:xfrm>
            <a:off x="1678056" y="1289400"/>
            <a:ext cx="2861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5"/>
          </p:nvPr>
        </p:nvSpPr>
        <p:spPr>
          <a:xfrm>
            <a:off x="5533550" y="1289400"/>
            <a:ext cx="28620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6"/>
          </p:nvPr>
        </p:nvSpPr>
        <p:spPr>
          <a:xfrm>
            <a:off x="1677350" y="3038476"/>
            <a:ext cx="28632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7"/>
          </p:nvPr>
        </p:nvSpPr>
        <p:spPr>
          <a:xfrm>
            <a:off x="5534255" y="3038475"/>
            <a:ext cx="28611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8" hasCustomPrompt="1"/>
          </p:nvPr>
        </p:nvSpPr>
        <p:spPr>
          <a:xfrm>
            <a:off x="748450" y="1289400"/>
            <a:ext cx="9309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9" hasCustomPrompt="1"/>
          </p:nvPr>
        </p:nvSpPr>
        <p:spPr>
          <a:xfrm>
            <a:off x="4606050" y="1289400"/>
            <a:ext cx="9309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13" hasCustomPrompt="1"/>
          </p:nvPr>
        </p:nvSpPr>
        <p:spPr>
          <a:xfrm>
            <a:off x="748450" y="3038475"/>
            <a:ext cx="9309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4" hasCustomPrompt="1"/>
          </p:nvPr>
        </p:nvSpPr>
        <p:spPr>
          <a:xfrm>
            <a:off x="4606050" y="3038475"/>
            <a:ext cx="9309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Krona One"/>
              <a:buNone/>
              <a:defRPr sz="4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5"/>
          </p:nvPr>
        </p:nvSpPr>
        <p:spPr>
          <a:xfrm>
            <a:off x="713225" y="378350"/>
            <a:ext cx="7709400" cy="73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solidFill>
          <a:srgbClr val="C8C3B2">
            <a:alpha val="64880"/>
          </a:srgbClr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/>
          <p:nvPr/>
        </p:nvSpPr>
        <p:spPr>
          <a:xfrm rot="5138983">
            <a:off x="2233642" y="-66820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9"/>
          <p:cNvGrpSpPr/>
          <p:nvPr/>
        </p:nvGrpSpPr>
        <p:grpSpPr>
          <a:xfrm rot="846083">
            <a:off x="8274601" y="1388079"/>
            <a:ext cx="982186" cy="877831"/>
            <a:chOff x="4388025" y="1094825"/>
            <a:chExt cx="613900" cy="548675"/>
          </a:xfrm>
        </p:grpSpPr>
        <p:sp>
          <p:nvSpPr>
            <p:cNvPr id="226" name="Google Shape;226;p19"/>
            <p:cNvSpPr/>
            <p:nvPr/>
          </p:nvSpPr>
          <p:spPr>
            <a:xfrm>
              <a:off x="4507900" y="1094825"/>
              <a:ext cx="494025" cy="536375"/>
            </a:xfrm>
            <a:custGeom>
              <a:avLst/>
              <a:gdLst/>
              <a:ahLst/>
              <a:cxnLst/>
              <a:rect l="l" t="t" r="r" b="b"/>
              <a:pathLst>
                <a:path w="19761" h="21455" extrusionOk="0">
                  <a:moveTo>
                    <a:pt x="8716" y="0"/>
                  </a:moveTo>
                  <a:cubicBezTo>
                    <a:pt x="8348" y="0"/>
                    <a:pt x="8001" y="201"/>
                    <a:pt x="7707" y="706"/>
                  </a:cubicBezTo>
                  <a:cubicBezTo>
                    <a:pt x="6923" y="2072"/>
                    <a:pt x="5758" y="4335"/>
                    <a:pt x="5019" y="5881"/>
                  </a:cubicBezTo>
                  <a:cubicBezTo>
                    <a:pt x="5489" y="5926"/>
                    <a:pt x="5937" y="6105"/>
                    <a:pt x="6296" y="6419"/>
                  </a:cubicBezTo>
                  <a:cubicBezTo>
                    <a:pt x="6744" y="6912"/>
                    <a:pt x="6901" y="7606"/>
                    <a:pt x="6699" y="8256"/>
                  </a:cubicBezTo>
                  <a:cubicBezTo>
                    <a:pt x="6497" y="8883"/>
                    <a:pt x="6139" y="9466"/>
                    <a:pt x="5624" y="9891"/>
                  </a:cubicBezTo>
                  <a:cubicBezTo>
                    <a:pt x="4974" y="10474"/>
                    <a:pt x="4145" y="10832"/>
                    <a:pt x="3294" y="10967"/>
                  </a:cubicBezTo>
                  <a:lnTo>
                    <a:pt x="2845" y="10967"/>
                  </a:lnTo>
                  <a:cubicBezTo>
                    <a:pt x="1860" y="13409"/>
                    <a:pt x="986" y="15873"/>
                    <a:pt x="202" y="18383"/>
                  </a:cubicBezTo>
                  <a:cubicBezTo>
                    <a:pt x="45" y="18741"/>
                    <a:pt x="0" y="19122"/>
                    <a:pt x="45" y="19503"/>
                  </a:cubicBezTo>
                  <a:cubicBezTo>
                    <a:pt x="179" y="20130"/>
                    <a:pt x="784" y="20489"/>
                    <a:pt x="1479" y="20713"/>
                  </a:cubicBezTo>
                  <a:cubicBezTo>
                    <a:pt x="2084" y="20242"/>
                    <a:pt x="2644" y="19705"/>
                    <a:pt x="3137" y="19100"/>
                  </a:cubicBezTo>
                  <a:lnTo>
                    <a:pt x="3361" y="19279"/>
                  </a:lnTo>
                  <a:cubicBezTo>
                    <a:pt x="2913" y="19839"/>
                    <a:pt x="2397" y="20354"/>
                    <a:pt x="1837" y="20802"/>
                  </a:cubicBezTo>
                  <a:cubicBezTo>
                    <a:pt x="2039" y="20847"/>
                    <a:pt x="2263" y="20892"/>
                    <a:pt x="2465" y="20914"/>
                  </a:cubicBezTo>
                  <a:cubicBezTo>
                    <a:pt x="5005" y="21272"/>
                    <a:pt x="7575" y="21455"/>
                    <a:pt x="10144" y="21455"/>
                  </a:cubicBezTo>
                  <a:cubicBezTo>
                    <a:pt x="12084" y="21455"/>
                    <a:pt x="14024" y="21351"/>
                    <a:pt x="15952" y="21139"/>
                  </a:cubicBezTo>
                  <a:cubicBezTo>
                    <a:pt x="17319" y="20982"/>
                    <a:pt x="18954" y="20601"/>
                    <a:pt x="19425" y="19391"/>
                  </a:cubicBezTo>
                  <a:cubicBezTo>
                    <a:pt x="19761" y="18540"/>
                    <a:pt x="19402" y="17599"/>
                    <a:pt x="19044" y="16770"/>
                  </a:cubicBezTo>
                  <a:cubicBezTo>
                    <a:pt x="16938" y="11930"/>
                    <a:pt x="14832" y="7068"/>
                    <a:pt x="11762" y="2744"/>
                  </a:cubicBezTo>
                  <a:cubicBezTo>
                    <a:pt x="11155" y="1867"/>
                    <a:pt x="9837" y="0"/>
                    <a:pt x="8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412575" y="1154700"/>
              <a:ext cx="267850" cy="214300"/>
            </a:xfrm>
            <a:custGeom>
              <a:avLst/>
              <a:gdLst/>
              <a:ahLst/>
              <a:cxnLst/>
              <a:rect l="l" t="t" r="r" b="b"/>
              <a:pathLst>
                <a:path w="10714" h="8572" extrusionOk="0">
                  <a:moveTo>
                    <a:pt x="2245" y="1"/>
                  </a:moveTo>
                  <a:cubicBezTo>
                    <a:pt x="1" y="1"/>
                    <a:pt x="282" y="3549"/>
                    <a:pt x="1438" y="5346"/>
                  </a:cubicBezTo>
                  <a:cubicBezTo>
                    <a:pt x="2178" y="6555"/>
                    <a:pt x="3231" y="7496"/>
                    <a:pt x="4508" y="8101"/>
                  </a:cubicBezTo>
                  <a:cubicBezTo>
                    <a:pt x="5180" y="8415"/>
                    <a:pt x="5919" y="8572"/>
                    <a:pt x="6658" y="8572"/>
                  </a:cubicBezTo>
                  <a:lnTo>
                    <a:pt x="7107" y="8572"/>
                  </a:lnTo>
                  <a:cubicBezTo>
                    <a:pt x="7958" y="8437"/>
                    <a:pt x="8787" y="8079"/>
                    <a:pt x="9437" y="7496"/>
                  </a:cubicBezTo>
                  <a:cubicBezTo>
                    <a:pt x="9952" y="7071"/>
                    <a:pt x="10310" y="6488"/>
                    <a:pt x="10512" y="5861"/>
                  </a:cubicBezTo>
                  <a:cubicBezTo>
                    <a:pt x="10714" y="5211"/>
                    <a:pt x="10557" y="4517"/>
                    <a:pt x="10109" y="4024"/>
                  </a:cubicBezTo>
                  <a:cubicBezTo>
                    <a:pt x="9750" y="3710"/>
                    <a:pt x="9302" y="3531"/>
                    <a:pt x="8832" y="3486"/>
                  </a:cubicBezTo>
                  <a:cubicBezTo>
                    <a:pt x="8137" y="3396"/>
                    <a:pt x="7398" y="3419"/>
                    <a:pt x="6748" y="3172"/>
                  </a:cubicBezTo>
                  <a:cubicBezTo>
                    <a:pt x="5964" y="2881"/>
                    <a:pt x="5404" y="2187"/>
                    <a:pt x="4844" y="1559"/>
                  </a:cubicBezTo>
                  <a:cubicBezTo>
                    <a:pt x="4306" y="909"/>
                    <a:pt x="3701" y="260"/>
                    <a:pt x="2872" y="81"/>
                  </a:cubicBezTo>
                  <a:cubicBezTo>
                    <a:pt x="2644" y="26"/>
                    <a:pt x="2436" y="1"/>
                    <a:pt x="2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388025" y="1475975"/>
              <a:ext cx="203900" cy="167525"/>
            </a:xfrm>
            <a:custGeom>
              <a:avLst/>
              <a:gdLst/>
              <a:ahLst/>
              <a:cxnLst/>
              <a:rect l="l" t="t" r="r" b="b"/>
              <a:pathLst>
                <a:path w="8156" h="6701" extrusionOk="0">
                  <a:moveTo>
                    <a:pt x="1143" y="0"/>
                  </a:moveTo>
                  <a:cubicBezTo>
                    <a:pt x="449" y="874"/>
                    <a:pt x="68" y="1949"/>
                    <a:pt x="23" y="3047"/>
                  </a:cubicBezTo>
                  <a:cubicBezTo>
                    <a:pt x="0" y="4167"/>
                    <a:pt x="493" y="5265"/>
                    <a:pt x="1367" y="5982"/>
                  </a:cubicBezTo>
                  <a:cubicBezTo>
                    <a:pt x="1970" y="6434"/>
                    <a:pt x="2718" y="6700"/>
                    <a:pt x="3492" y="6700"/>
                  </a:cubicBezTo>
                  <a:cubicBezTo>
                    <a:pt x="3523" y="6700"/>
                    <a:pt x="3554" y="6700"/>
                    <a:pt x="3585" y="6699"/>
                  </a:cubicBezTo>
                  <a:cubicBezTo>
                    <a:pt x="4123" y="6699"/>
                    <a:pt x="4638" y="6609"/>
                    <a:pt x="5131" y="6430"/>
                  </a:cubicBezTo>
                  <a:cubicBezTo>
                    <a:pt x="5669" y="6206"/>
                    <a:pt x="6184" y="5937"/>
                    <a:pt x="6632" y="5579"/>
                  </a:cubicBezTo>
                  <a:cubicBezTo>
                    <a:pt x="7192" y="5131"/>
                    <a:pt x="7708" y="4615"/>
                    <a:pt x="8156" y="4033"/>
                  </a:cubicBezTo>
                  <a:lnTo>
                    <a:pt x="7932" y="3854"/>
                  </a:lnTo>
                  <a:cubicBezTo>
                    <a:pt x="7439" y="4481"/>
                    <a:pt x="6879" y="5019"/>
                    <a:pt x="6274" y="5467"/>
                  </a:cubicBezTo>
                  <a:cubicBezTo>
                    <a:pt x="5870" y="5758"/>
                    <a:pt x="5467" y="5982"/>
                    <a:pt x="5019" y="6139"/>
                  </a:cubicBezTo>
                  <a:cubicBezTo>
                    <a:pt x="4561" y="6308"/>
                    <a:pt x="4081" y="6391"/>
                    <a:pt x="3613" y="6391"/>
                  </a:cubicBezTo>
                  <a:cubicBezTo>
                    <a:pt x="2843" y="6391"/>
                    <a:pt x="2104" y="6167"/>
                    <a:pt x="1546" y="5736"/>
                  </a:cubicBezTo>
                  <a:cubicBezTo>
                    <a:pt x="740" y="5064"/>
                    <a:pt x="292" y="4078"/>
                    <a:pt x="337" y="3047"/>
                  </a:cubicBezTo>
                  <a:cubicBezTo>
                    <a:pt x="359" y="2017"/>
                    <a:pt x="717" y="1008"/>
                    <a:pt x="1367" y="179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19"/>
          <p:cNvSpPr/>
          <p:nvPr/>
        </p:nvSpPr>
        <p:spPr>
          <a:xfrm>
            <a:off x="4006771" y="4470286"/>
            <a:ext cx="710730" cy="434303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9"/>
          <p:cNvSpPr/>
          <p:nvPr/>
        </p:nvSpPr>
        <p:spPr>
          <a:xfrm rot="10800000">
            <a:off x="6059916" y="-38091"/>
            <a:ext cx="2798390" cy="383596"/>
          </a:xfrm>
          <a:custGeom>
            <a:avLst/>
            <a:gdLst/>
            <a:ahLst/>
            <a:cxnLst/>
            <a:rect l="l" t="t" r="r" b="b"/>
            <a:pathLst>
              <a:path w="37125" h="5089" extrusionOk="0">
                <a:moveTo>
                  <a:pt x="23025" y="0"/>
                </a:moveTo>
                <a:cubicBezTo>
                  <a:pt x="20936" y="0"/>
                  <a:pt x="18848" y="986"/>
                  <a:pt x="17565" y="2960"/>
                </a:cubicBezTo>
                <a:cubicBezTo>
                  <a:pt x="16476" y="1372"/>
                  <a:pt x="14767" y="577"/>
                  <a:pt x="13057" y="577"/>
                </a:cubicBezTo>
                <a:cubicBezTo>
                  <a:pt x="11389" y="577"/>
                  <a:pt x="9721" y="1333"/>
                  <a:pt x="8626" y="2848"/>
                </a:cubicBezTo>
                <a:cubicBezTo>
                  <a:pt x="7787" y="1353"/>
                  <a:pt x="6220" y="466"/>
                  <a:pt x="4579" y="466"/>
                </a:cubicBezTo>
                <a:cubicBezTo>
                  <a:pt x="4204" y="466"/>
                  <a:pt x="3825" y="512"/>
                  <a:pt x="3450" y="608"/>
                </a:cubicBezTo>
                <a:cubicBezTo>
                  <a:pt x="1412" y="1146"/>
                  <a:pt x="0" y="2983"/>
                  <a:pt x="0" y="5089"/>
                </a:cubicBezTo>
                <a:cubicBezTo>
                  <a:pt x="3083" y="5066"/>
                  <a:pt x="6219" y="5060"/>
                  <a:pt x="9380" y="5060"/>
                </a:cubicBezTo>
                <a:cubicBezTo>
                  <a:pt x="11946" y="5060"/>
                  <a:pt x="14529" y="5064"/>
                  <a:pt x="17114" y="5064"/>
                </a:cubicBezTo>
                <a:cubicBezTo>
                  <a:pt x="23658" y="5064"/>
                  <a:pt x="30219" y="5042"/>
                  <a:pt x="36564" y="4887"/>
                </a:cubicBezTo>
                <a:cubicBezTo>
                  <a:pt x="37124" y="2983"/>
                  <a:pt x="35399" y="630"/>
                  <a:pt x="33428" y="361"/>
                </a:cubicBezTo>
                <a:cubicBezTo>
                  <a:pt x="33235" y="333"/>
                  <a:pt x="33042" y="319"/>
                  <a:pt x="32849" y="319"/>
                </a:cubicBezTo>
                <a:cubicBezTo>
                  <a:pt x="31098" y="319"/>
                  <a:pt x="29409" y="1471"/>
                  <a:pt x="28521" y="3005"/>
                </a:cubicBezTo>
                <a:cubicBezTo>
                  <a:pt x="27239" y="1003"/>
                  <a:pt x="25132" y="0"/>
                  <a:pt x="230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713400" y="1418838"/>
            <a:ext cx="5126400" cy="16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9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2" name="Google Shape;232;p19"/>
          <p:cNvSpPr txBox="1">
            <a:spLocks noGrp="1"/>
          </p:cNvSpPr>
          <p:nvPr>
            <p:ph type="subTitle" idx="1"/>
          </p:nvPr>
        </p:nvSpPr>
        <p:spPr>
          <a:xfrm>
            <a:off x="713400" y="3053563"/>
            <a:ext cx="51264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/>
          <p:nvPr/>
        </p:nvSpPr>
        <p:spPr>
          <a:xfrm rot="-5138983" flipH="1">
            <a:off x="7279396" y="4614142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1"/>
          <p:cNvSpPr/>
          <p:nvPr/>
        </p:nvSpPr>
        <p:spPr>
          <a:xfrm flipH="1">
            <a:off x="3621212" y="175606"/>
            <a:ext cx="556650" cy="340150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1"/>
          <p:cNvGrpSpPr/>
          <p:nvPr/>
        </p:nvGrpSpPr>
        <p:grpSpPr>
          <a:xfrm flipH="1">
            <a:off x="3" y="3217256"/>
            <a:ext cx="1511021" cy="2103088"/>
            <a:chOff x="-3619450" y="1760343"/>
            <a:chExt cx="1511021" cy="2103088"/>
          </a:xfrm>
        </p:grpSpPr>
        <p:grpSp>
          <p:nvGrpSpPr>
            <p:cNvPr id="392" name="Google Shape;392;p31"/>
            <p:cNvGrpSpPr/>
            <p:nvPr/>
          </p:nvGrpSpPr>
          <p:grpSpPr>
            <a:xfrm>
              <a:off x="-3603740" y="2987788"/>
              <a:ext cx="1427586" cy="875643"/>
              <a:chOff x="3551575" y="1437875"/>
              <a:chExt cx="629225" cy="385950"/>
            </a:xfrm>
          </p:grpSpPr>
          <p:sp>
            <p:nvSpPr>
              <p:cNvPr id="393" name="Google Shape;393;p31"/>
              <p:cNvSpPr/>
              <p:nvPr/>
            </p:nvSpPr>
            <p:spPr>
              <a:xfrm>
                <a:off x="3804950" y="1437875"/>
                <a:ext cx="3758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5034" h="11338" extrusionOk="0">
                    <a:moveTo>
                      <a:pt x="14810" y="1"/>
                    </a:moveTo>
                    <a:lnTo>
                      <a:pt x="14810" y="1"/>
                    </a:lnTo>
                    <a:cubicBezTo>
                      <a:pt x="13936" y="247"/>
                      <a:pt x="13085" y="561"/>
                      <a:pt x="12256" y="942"/>
                    </a:cubicBezTo>
                    <a:cubicBezTo>
                      <a:pt x="12121" y="2443"/>
                      <a:pt x="11964" y="3227"/>
                      <a:pt x="11180" y="3966"/>
                    </a:cubicBezTo>
                    <a:cubicBezTo>
                      <a:pt x="10564" y="4565"/>
                      <a:pt x="9492" y="4840"/>
                      <a:pt x="8547" y="4840"/>
                    </a:cubicBezTo>
                    <a:cubicBezTo>
                      <a:pt x="8325" y="4840"/>
                      <a:pt x="8110" y="4825"/>
                      <a:pt x="7909" y="4795"/>
                    </a:cubicBezTo>
                    <a:cubicBezTo>
                      <a:pt x="7259" y="4706"/>
                      <a:pt x="6655" y="4414"/>
                      <a:pt x="6005" y="4302"/>
                    </a:cubicBezTo>
                    <a:cubicBezTo>
                      <a:pt x="5853" y="4281"/>
                      <a:pt x="5701" y="4270"/>
                      <a:pt x="5550" y="4270"/>
                    </a:cubicBezTo>
                    <a:cubicBezTo>
                      <a:pt x="4767" y="4270"/>
                      <a:pt x="4011" y="4557"/>
                      <a:pt x="3428" y="5064"/>
                    </a:cubicBezTo>
                    <a:cubicBezTo>
                      <a:pt x="2174" y="6184"/>
                      <a:pt x="1815" y="8290"/>
                      <a:pt x="224" y="8873"/>
                    </a:cubicBezTo>
                    <a:cubicBezTo>
                      <a:pt x="157" y="8895"/>
                      <a:pt x="90" y="8918"/>
                      <a:pt x="0" y="8940"/>
                    </a:cubicBezTo>
                    <a:lnTo>
                      <a:pt x="0" y="11337"/>
                    </a:lnTo>
                    <a:cubicBezTo>
                      <a:pt x="1188" y="11315"/>
                      <a:pt x="2286" y="10822"/>
                      <a:pt x="3070" y="9971"/>
                    </a:cubicBezTo>
                    <a:cubicBezTo>
                      <a:pt x="3675" y="9299"/>
                      <a:pt x="4056" y="8402"/>
                      <a:pt x="4705" y="7775"/>
                    </a:cubicBezTo>
                    <a:cubicBezTo>
                      <a:pt x="5344" y="7156"/>
                      <a:pt x="6211" y="6804"/>
                      <a:pt x="7096" y="6804"/>
                    </a:cubicBezTo>
                    <a:cubicBezTo>
                      <a:pt x="7173" y="6804"/>
                      <a:pt x="7250" y="6806"/>
                      <a:pt x="7327" y="6812"/>
                    </a:cubicBezTo>
                    <a:cubicBezTo>
                      <a:pt x="8021" y="6856"/>
                      <a:pt x="8693" y="7125"/>
                      <a:pt x="9388" y="7215"/>
                    </a:cubicBezTo>
                    <a:cubicBezTo>
                      <a:pt x="9556" y="7237"/>
                      <a:pt x="9724" y="7247"/>
                      <a:pt x="9891" y="7247"/>
                    </a:cubicBezTo>
                    <a:cubicBezTo>
                      <a:pt x="11450" y="7247"/>
                      <a:pt x="12981" y="6336"/>
                      <a:pt x="13891" y="5042"/>
                    </a:cubicBezTo>
                    <a:cubicBezTo>
                      <a:pt x="14877" y="3608"/>
                      <a:pt x="15034" y="1748"/>
                      <a:pt x="14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3551575" y="1648825"/>
                <a:ext cx="2534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7000" extrusionOk="0">
                    <a:moveTo>
                      <a:pt x="6011" y="0"/>
                    </a:moveTo>
                    <a:cubicBezTo>
                      <a:pt x="2492" y="0"/>
                      <a:pt x="0" y="3667"/>
                      <a:pt x="1510" y="6999"/>
                    </a:cubicBezTo>
                    <a:cubicBezTo>
                      <a:pt x="2294" y="6775"/>
                      <a:pt x="3033" y="6506"/>
                      <a:pt x="3750" y="6170"/>
                    </a:cubicBezTo>
                    <a:cubicBezTo>
                      <a:pt x="3481" y="4423"/>
                      <a:pt x="4781" y="2586"/>
                      <a:pt x="6528" y="2429"/>
                    </a:cubicBezTo>
                    <a:cubicBezTo>
                      <a:pt x="6618" y="2422"/>
                      <a:pt x="6707" y="2419"/>
                      <a:pt x="6796" y="2419"/>
                    </a:cubicBezTo>
                    <a:cubicBezTo>
                      <a:pt x="7866" y="2419"/>
                      <a:pt x="8905" y="2879"/>
                      <a:pt x="10001" y="2899"/>
                    </a:cubicBezTo>
                    <a:lnTo>
                      <a:pt x="10135" y="2899"/>
                    </a:lnTo>
                    <a:lnTo>
                      <a:pt x="10135" y="502"/>
                    </a:lnTo>
                    <a:cubicBezTo>
                      <a:pt x="9916" y="560"/>
                      <a:pt x="9694" y="584"/>
                      <a:pt x="9472" y="584"/>
                    </a:cubicBezTo>
                    <a:cubicBezTo>
                      <a:pt x="8580" y="584"/>
                      <a:pt x="7666" y="197"/>
                      <a:pt x="6752" y="54"/>
                    </a:cubicBezTo>
                    <a:cubicBezTo>
                      <a:pt x="6501" y="18"/>
                      <a:pt x="6254" y="0"/>
                      <a:pt x="60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31"/>
            <p:cNvGrpSpPr/>
            <p:nvPr/>
          </p:nvGrpSpPr>
          <p:grpSpPr>
            <a:xfrm>
              <a:off x="-3619450" y="1760343"/>
              <a:ext cx="1511021" cy="1622816"/>
              <a:chOff x="3511450" y="926500"/>
              <a:chExt cx="666000" cy="715275"/>
            </a:xfrm>
          </p:grpSpPr>
          <p:sp>
            <p:nvSpPr>
              <p:cNvPr id="396" name="Google Shape;396;p31"/>
              <p:cNvSpPr/>
              <p:nvPr/>
            </p:nvSpPr>
            <p:spPr>
              <a:xfrm>
                <a:off x="3804950" y="926500"/>
                <a:ext cx="372500" cy="456125"/>
              </a:xfrm>
              <a:custGeom>
                <a:avLst/>
                <a:gdLst/>
                <a:ahLst/>
                <a:cxnLst/>
                <a:rect l="l" t="t" r="r" b="b"/>
                <a:pathLst>
                  <a:path w="14900" h="18245" extrusionOk="0">
                    <a:moveTo>
                      <a:pt x="5243" y="0"/>
                    </a:moveTo>
                    <a:cubicBezTo>
                      <a:pt x="3742" y="2241"/>
                      <a:pt x="2980" y="4884"/>
                      <a:pt x="3070" y="7595"/>
                    </a:cubicBezTo>
                    <a:cubicBezTo>
                      <a:pt x="3159" y="9701"/>
                      <a:pt x="3607" y="11785"/>
                      <a:pt x="4392" y="13734"/>
                    </a:cubicBezTo>
                    <a:cubicBezTo>
                      <a:pt x="3428" y="11740"/>
                      <a:pt x="1793" y="10149"/>
                      <a:pt x="0" y="8716"/>
                    </a:cubicBezTo>
                    <a:lnTo>
                      <a:pt x="0" y="13241"/>
                    </a:lnTo>
                    <a:cubicBezTo>
                      <a:pt x="807" y="14563"/>
                      <a:pt x="1793" y="15751"/>
                      <a:pt x="2980" y="16759"/>
                    </a:cubicBezTo>
                    <a:cubicBezTo>
                      <a:pt x="4054" y="17656"/>
                      <a:pt x="4877" y="18245"/>
                      <a:pt x="5880" y="18245"/>
                    </a:cubicBezTo>
                    <a:cubicBezTo>
                      <a:pt x="6404" y="18245"/>
                      <a:pt x="6978" y="18084"/>
                      <a:pt x="7663" y="17722"/>
                    </a:cubicBezTo>
                    <a:cubicBezTo>
                      <a:pt x="8380" y="17364"/>
                      <a:pt x="9029" y="16893"/>
                      <a:pt x="9634" y="16378"/>
                    </a:cubicBezTo>
                    <a:cubicBezTo>
                      <a:pt x="9634" y="16064"/>
                      <a:pt x="9590" y="15751"/>
                      <a:pt x="9500" y="15437"/>
                    </a:cubicBezTo>
                    <a:lnTo>
                      <a:pt x="9791" y="15347"/>
                    </a:lnTo>
                    <a:cubicBezTo>
                      <a:pt x="9858" y="15616"/>
                      <a:pt x="9903" y="15863"/>
                      <a:pt x="9903" y="16132"/>
                    </a:cubicBezTo>
                    <a:cubicBezTo>
                      <a:pt x="10575" y="15482"/>
                      <a:pt x="11158" y="14787"/>
                      <a:pt x="11673" y="14048"/>
                    </a:cubicBezTo>
                    <a:cubicBezTo>
                      <a:pt x="13085" y="12009"/>
                      <a:pt x="14003" y="9679"/>
                      <a:pt x="14899" y="7371"/>
                    </a:cubicBezTo>
                    <a:lnTo>
                      <a:pt x="14899" y="7371"/>
                    </a:lnTo>
                    <a:cubicBezTo>
                      <a:pt x="11852" y="8648"/>
                      <a:pt x="9433" y="11068"/>
                      <a:pt x="8133" y="14093"/>
                    </a:cubicBezTo>
                    <a:cubicBezTo>
                      <a:pt x="9858" y="9343"/>
                      <a:pt x="8716" y="3652"/>
                      <a:pt x="5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3805500" y="1310175"/>
                <a:ext cx="252600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692" extrusionOk="0">
                    <a:moveTo>
                      <a:pt x="9769" y="0"/>
                    </a:moveTo>
                    <a:lnTo>
                      <a:pt x="9478" y="90"/>
                    </a:lnTo>
                    <a:cubicBezTo>
                      <a:pt x="9568" y="404"/>
                      <a:pt x="9612" y="717"/>
                      <a:pt x="9612" y="1031"/>
                    </a:cubicBezTo>
                    <a:cubicBezTo>
                      <a:pt x="9656" y="3142"/>
                      <a:pt x="7952" y="4886"/>
                      <a:pt x="5855" y="4886"/>
                    </a:cubicBezTo>
                    <a:cubicBezTo>
                      <a:pt x="5815" y="4886"/>
                      <a:pt x="5776" y="4886"/>
                      <a:pt x="5736" y="4885"/>
                    </a:cubicBezTo>
                    <a:cubicBezTo>
                      <a:pt x="5176" y="4862"/>
                      <a:pt x="4594" y="4773"/>
                      <a:pt x="4056" y="4616"/>
                    </a:cubicBezTo>
                    <a:cubicBezTo>
                      <a:pt x="3471" y="4477"/>
                      <a:pt x="2866" y="4328"/>
                      <a:pt x="2253" y="4328"/>
                    </a:cubicBezTo>
                    <a:cubicBezTo>
                      <a:pt x="1974" y="4328"/>
                      <a:pt x="1693" y="4359"/>
                      <a:pt x="1412" y="4436"/>
                    </a:cubicBezTo>
                    <a:cubicBezTo>
                      <a:pt x="875" y="4593"/>
                      <a:pt x="404" y="4885"/>
                      <a:pt x="1" y="5288"/>
                    </a:cubicBezTo>
                    <a:lnTo>
                      <a:pt x="1" y="5691"/>
                    </a:lnTo>
                    <a:cubicBezTo>
                      <a:pt x="404" y="5243"/>
                      <a:pt x="919" y="4907"/>
                      <a:pt x="1502" y="4705"/>
                    </a:cubicBezTo>
                    <a:cubicBezTo>
                      <a:pt x="1753" y="4635"/>
                      <a:pt x="2005" y="4607"/>
                      <a:pt x="2258" y="4607"/>
                    </a:cubicBezTo>
                    <a:cubicBezTo>
                      <a:pt x="2818" y="4607"/>
                      <a:pt x="3387" y="4746"/>
                      <a:pt x="3989" y="4885"/>
                    </a:cubicBezTo>
                    <a:cubicBezTo>
                      <a:pt x="4571" y="5041"/>
                      <a:pt x="5154" y="5131"/>
                      <a:pt x="5736" y="5176"/>
                    </a:cubicBezTo>
                    <a:cubicBezTo>
                      <a:pt x="5762" y="5176"/>
                      <a:pt x="5788" y="5177"/>
                      <a:pt x="5814" y="5177"/>
                    </a:cubicBezTo>
                    <a:cubicBezTo>
                      <a:pt x="8197" y="5177"/>
                      <a:pt x="10103" y="3134"/>
                      <a:pt x="9904" y="762"/>
                    </a:cubicBezTo>
                    <a:cubicBezTo>
                      <a:pt x="9881" y="493"/>
                      <a:pt x="9836" y="247"/>
                      <a:pt x="97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3758450" y="1108525"/>
                <a:ext cx="46525" cy="14902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596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5" y="2107"/>
                      <a:pt x="785" y="4168"/>
                      <a:pt x="1860" y="5960"/>
                    </a:cubicBezTo>
                    <a:lnTo>
                      <a:pt x="1860" y="1435"/>
                    </a:lnTo>
                    <a:cubicBezTo>
                      <a:pt x="1255" y="942"/>
                      <a:pt x="628" y="47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3511450" y="1442350"/>
                <a:ext cx="29352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7977" extrusionOk="0">
                    <a:moveTo>
                      <a:pt x="11740" y="1"/>
                    </a:moveTo>
                    <a:cubicBezTo>
                      <a:pt x="11337" y="404"/>
                      <a:pt x="10956" y="830"/>
                      <a:pt x="10620" y="1278"/>
                    </a:cubicBezTo>
                    <a:cubicBezTo>
                      <a:pt x="9881" y="2219"/>
                      <a:pt x="9164" y="3093"/>
                      <a:pt x="8111" y="3317"/>
                    </a:cubicBezTo>
                    <a:cubicBezTo>
                      <a:pt x="7926" y="3356"/>
                      <a:pt x="7743" y="3373"/>
                      <a:pt x="7559" y="3373"/>
                    </a:cubicBezTo>
                    <a:cubicBezTo>
                      <a:pt x="7010" y="3373"/>
                      <a:pt x="6464" y="3221"/>
                      <a:pt x="5893" y="3070"/>
                    </a:cubicBezTo>
                    <a:cubicBezTo>
                      <a:pt x="5310" y="2869"/>
                      <a:pt x="4705" y="2757"/>
                      <a:pt x="4100" y="2734"/>
                    </a:cubicBezTo>
                    <a:lnTo>
                      <a:pt x="4078" y="2734"/>
                    </a:lnTo>
                    <a:cubicBezTo>
                      <a:pt x="2823" y="2779"/>
                      <a:pt x="1658" y="3429"/>
                      <a:pt x="986" y="4482"/>
                    </a:cubicBezTo>
                    <a:cubicBezTo>
                      <a:pt x="292" y="5512"/>
                      <a:pt x="0" y="6745"/>
                      <a:pt x="135" y="7977"/>
                    </a:cubicBezTo>
                    <a:lnTo>
                      <a:pt x="426" y="7954"/>
                    </a:lnTo>
                    <a:cubicBezTo>
                      <a:pt x="314" y="6789"/>
                      <a:pt x="583" y="5624"/>
                      <a:pt x="1210" y="4661"/>
                    </a:cubicBezTo>
                    <a:cubicBezTo>
                      <a:pt x="1860" y="3675"/>
                      <a:pt x="2913" y="3093"/>
                      <a:pt x="4078" y="3048"/>
                    </a:cubicBezTo>
                    <a:cubicBezTo>
                      <a:pt x="4661" y="3070"/>
                      <a:pt x="5243" y="3182"/>
                      <a:pt x="5803" y="3362"/>
                    </a:cubicBezTo>
                    <a:cubicBezTo>
                      <a:pt x="6376" y="3530"/>
                      <a:pt x="6962" y="3686"/>
                      <a:pt x="7561" y="3686"/>
                    </a:cubicBezTo>
                    <a:cubicBezTo>
                      <a:pt x="7758" y="3686"/>
                      <a:pt x="7956" y="3669"/>
                      <a:pt x="8156" y="3630"/>
                    </a:cubicBezTo>
                    <a:cubicBezTo>
                      <a:pt x="9321" y="3384"/>
                      <a:pt x="10105" y="2421"/>
                      <a:pt x="10844" y="1480"/>
                    </a:cubicBezTo>
                    <a:cubicBezTo>
                      <a:pt x="11135" y="1121"/>
                      <a:pt x="11427" y="763"/>
                      <a:pt x="11740" y="427"/>
                    </a:cubicBezTo>
                    <a:lnTo>
                      <a:pt x="117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" name="Google Shape;400;p31"/>
          <p:cNvGrpSpPr/>
          <p:nvPr/>
        </p:nvGrpSpPr>
        <p:grpSpPr>
          <a:xfrm flipH="1">
            <a:off x="175918" y="175588"/>
            <a:ext cx="686731" cy="942912"/>
            <a:chOff x="-845813" y="-476812"/>
            <a:chExt cx="686731" cy="942912"/>
          </a:xfrm>
        </p:grpSpPr>
        <p:sp>
          <p:nvSpPr>
            <p:cNvPr id="401" name="Google Shape;401;p31"/>
            <p:cNvSpPr/>
            <p:nvPr/>
          </p:nvSpPr>
          <p:spPr>
            <a:xfrm>
              <a:off x="-845813" y="-476812"/>
              <a:ext cx="550354" cy="508608"/>
            </a:xfrm>
            <a:custGeom>
              <a:avLst/>
              <a:gdLst/>
              <a:ahLst/>
              <a:cxnLst/>
              <a:rect l="l" t="t" r="r" b="b"/>
              <a:pathLst>
                <a:path w="9703" h="8967" extrusionOk="0">
                  <a:moveTo>
                    <a:pt x="4943" y="0"/>
                  </a:moveTo>
                  <a:cubicBezTo>
                    <a:pt x="3010" y="0"/>
                    <a:pt x="1082" y="1320"/>
                    <a:pt x="561" y="3186"/>
                  </a:cubicBezTo>
                  <a:cubicBezTo>
                    <a:pt x="1" y="5090"/>
                    <a:pt x="920" y="7196"/>
                    <a:pt x="1928" y="8966"/>
                  </a:cubicBezTo>
                  <a:cubicBezTo>
                    <a:pt x="2577" y="8541"/>
                    <a:pt x="3160" y="8025"/>
                    <a:pt x="3675" y="7443"/>
                  </a:cubicBezTo>
                  <a:cubicBezTo>
                    <a:pt x="3541" y="7286"/>
                    <a:pt x="3070" y="6166"/>
                    <a:pt x="2891" y="5628"/>
                  </a:cubicBezTo>
                  <a:cubicBezTo>
                    <a:pt x="2465" y="4441"/>
                    <a:pt x="3070" y="3276"/>
                    <a:pt x="4191" y="2671"/>
                  </a:cubicBezTo>
                  <a:cubicBezTo>
                    <a:pt x="4508" y="2484"/>
                    <a:pt x="4888" y="2391"/>
                    <a:pt x="5265" y="2391"/>
                  </a:cubicBezTo>
                  <a:cubicBezTo>
                    <a:pt x="5340" y="2391"/>
                    <a:pt x="5415" y="2394"/>
                    <a:pt x="5490" y="2402"/>
                  </a:cubicBezTo>
                  <a:cubicBezTo>
                    <a:pt x="5983" y="2514"/>
                    <a:pt x="6431" y="2805"/>
                    <a:pt x="6745" y="3231"/>
                  </a:cubicBezTo>
                  <a:cubicBezTo>
                    <a:pt x="7126" y="3656"/>
                    <a:pt x="7439" y="4172"/>
                    <a:pt x="7686" y="4709"/>
                  </a:cubicBezTo>
                  <a:cubicBezTo>
                    <a:pt x="8268" y="4373"/>
                    <a:pt x="9232" y="3858"/>
                    <a:pt x="9702" y="3388"/>
                  </a:cubicBezTo>
                  <a:cubicBezTo>
                    <a:pt x="8963" y="1528"/>
                    <a:pt x="7126" y="116"/>
                    <a:pt x="5132" y="4"/>
                  </a:cubicBezTo>
                  <a:cubicBezTo>
                    <a:pt x="5069" y="2"/>
                    <a:pt x="5006" y="0"/>
                    <a:pt x="4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-578526" y="31795"/>
              <a:ext cx="419444" cy="434305"/>
            </a:xfrm>
            <a:custGeom>
              <a:avLst/>
              <a:gdLst/>
              <a:ahLst/>
              <a:cxnLst/>
              <a:rect l="l" t="t" r="r" b="b"/>
              <a:pathLst>
                <a:path w="7395" h="7657" extrusionOk="0">
                  <a:moveTo>
                    <a:pt x="3617" y="0"/>
                  </a:moveTo>
                  <a:cubicBezTo>
                    <a:pt x="2911" y="0"/>
                    <a:pt x="2213" y="200"/>
                    <a:pt x="1614" y="599"/>
                  </a:cubicBezTo>
                  <a:cubicBezTo>
                    <a:pt x="583" y="1294"/>
                    <a:pt x="1" y="2615"/>
                    <a:pt x="68" y="4049"/>
                  </a:cubicBezTo>
                  <a:cubicBezTo>
                    <a:pt x="113" y="5192"/>
                    <a:pt x="583" y="6402"/>
                    <a:pt x="1412" y="7656"/>
                  </a:cubicBezTo>
                  <a:lnTo>
                    <a:pt x="1659" y="7477"/>
                  </a:lnTo>
                  <a:cubicBezTo>
                    <a:pt x="852" y="6267"/>
                    <a:pt x="404" y="5125"/>
                    <a:pt x="359" y="4027"/>
                  </a:cubicBezTo>
                  <a:cubicBezTo>
                    <a:pt x="292" y="2727"/>
                    <a:pt x="852" y="1473"/>
                    <a:pt x="1793" y="823"/>
                  </a:cubicBezTo>
                  <a:cubicBezTo>
                    <a:pt x="2348" y="467"/>
                    <a:pt x="2984" y="292"/>
                    <a:pt x="3627" y="292"/>
                  </a:cubicBezTo>
                  <a:cubicBezTo>
                    <a:pt x="3997" y="292"/>
                    <a:pt x="4368" y="350"/>
                    <a:pt x="4728" y="465"/>
                  </a:cubicBezTo>
                  <a:cubicBezTo>
                    <a:pt x="5691" y="823"/>
                    <a:pt x="6543" y="1473"/>
                    <a:pt x="7148" y="2324"/>
                  </a:cubicBezTo>
                  <a:lnTo>
                    <a:pt x="7394" y="2167"/>
                  </a:lnTo>
                  <a:cubicBezTo>
                    <a:pt x="6745" y="1249"/>
                    <a:pt x="5848" y="554"/>
                    <a:pt x="4818" y="196"/>
                  </a:cubicBezTo>
                  <a:cubicBezTo>
                    <a:pt x="4427" y="65"/>
                    <a:pt x="4021" y="0"/>
                    <a:pt x="3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31"/>
          <p:cNvSpPr/>
          <p:nvPr/>
        </p:nvSpPr>
        <p:spPr>
          <a:xfrm rot="10800000" flipH="1">
            <a:off x="6215081" y="-76191"/>
            <a:ext cx="2798390" cy="383596"/>
          </a:xfrm>
          <a:custGeom>
            <a:avLst/>
            <a:gdLst/>
            <a:ahLst/>
            <a:cxnLst/>
            <a:rect l="l" t="t" r="r" b="b"/>
            <a:pathLst>
              <a:path w="37125" h="5089" extrusionOk="0">
                <a:moveTo>
                  <a:pt x="23025" y="0"/>
                </a:moveTo>
                <a:cubicBezTo>
                  <a:pt x="20936" y="0"/>
                  <a:pt x="18848" y="986"/>
                  <a:pt x="17565" y="2960"/>
                </a:cubicBezTo>
                <a:cubicBezTo>
                  <a:pt x="16476" y="1372"/>
                  <a:pt x="14767" y="577"/>
                  <a:pt x="13057" y="577"/>
                </a:cubicBezTo>
                <a:cubicBezTo>
                  <a:pt x="11389" y="577"/>
                  <a:pt x="9721" y="1333"/>
                  <a:pt x="8626" y="2848"/>
                </a:cubicBezTo>
                <a:cubicBezTo>
                  <a:pt x="7787" y="1353"/>
                  <a:pt x="6220" y="466"/>
                  <a:pt x="4579" y="466"/>
                </a:cubicBezTo>
                <a:cubicBezTo>
                  <a:pt x="4204" y="466"/>
                  <a:pt x="3825" y="512"/>
                  <a:pt x="3450" y="608"/>
                </a:cubicBezTo>
                <a:cubicBezTo>
                  <a:pt x="1412" y="1146"/>
                  <a:pt x="0" y="2983"/>
                  <a:pt x="0" y="5089"/>
                </a:cubicBezTo>
                <a:cubicBezTo>
                  <a:pt x="3083" y="5066"/>
                  <a:pt x="6219" y="5060"/>
                  <a:pt x="9380" y="5060"/>
                </a:cubicBezTo>
                <a:cubicBezTo>
                  <a:pt x="11946" y="5060"/>
                  <a:pt x="14529" y="5064"/>
                  <a:pt x="17114" y="5064"/>
                </a:cubicBezTo>
                <a:cubicBezTo>
                  <a:pt x="23658" y="5064"/>
                  <a:pt x="30219" y="5042"/>
                  <a:pt x="36564" y="4887"/>
                </a:cubicBezTo>
                <a:cubicBezTo>
                  <a:pt x="37124" y="2983"/>
                  <a:pt x="35399" y="630"/>
                  <a:pt x="33428" y="361"/>
                </a:cubicBezTo>
                <a:cubicBezTo>
                  <a:pt x="33235" y="333"/>
                  <a:pt x="33042" y="319"/>
                  <a:pt x="32849" y="319"/>
                </a:cubicBezTo>
                <a:cubicBezTo>
                  <a:pt x="31098" y="319"/>
                  <a:pt x="29409" y="1471"/>
                  <a:pt x="28521" y="3005"/>
                </a:cubicBezTo>
                <a:cubicBezTo>
                  <a:pt x="27239" y="1003"/>
                  <a:pt x="25132" y="0"/>
                  <a:pt x="230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/>
          <p:nvPr/>
        </p:nvSpPr>
        <p:spPr>
          <a:xfrm rot="-5138983" flipH="1">
            <a:off x="7279396" y="4614142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"/>
          <p:cNvSpPr/>
          <p:nvPr/>
        </p:nvSpPr>
        <p:spPr>
          <a:xfrm flipH="1">
            <a:off x="713237" y="-76932"/>
            <a:ext cx="556650" cy="340150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2"/>
          <p:cNvSpPr/>
          <p:nvPr/>
        </p:nvSpPr>
        <p:spPr>
          <a:xfrm rot="5138983">
            <a:off x="-194258" y="781755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2"/>
          <p:cNvGrpSpPr/>
          <p:nvPr/>
        </p:nvGrpSpPr>
        <p:grpSpPr>
          <a:xfrm rot="-635171">
            <a:off x="273781" y="3718613"/>
            <a:ext cx="907622" cy="1203517"/>
            <a:chOff x="-7296150" y="3693162"/>
            <a:chExt cx="1027376" cy="1362313"/>
          </a:xfrm>
        </p:grpSpPr>
        <p:sp>
          <p:nvSpPr>
            <p:cNvPr id="409" name="Google Shape;409;p32"/>
            <p:cNvSpPr/>
            <p:nvPr/>
          </p:nvSpPr>
          <p:spPr>
            <a:xfrm>
              <a:off x="-7296150" y="3693162"/>
              <a:ext cx="950627" cy="1035140"/>
            </a:xfrm>
            <a:custGeom>
              <a:avLst/>
              <a:gdLst/>
              <a:ahLst/>
              <a:cxnLst/>
              <a:rect l="l" t="t" r="r" b="b"/>
              <a:pathLst>
                <a:path w="16760" h="18250" extrusionOk="0">
                  <a:moveTo>
                    <a:pt x="7103" y="0"/>
                  </a:moveTo>
                  <a:cubicBezTo>
                    <a:pt x="5602" y="2241"/>
                    <a:pt x="4840" y="4907"/>
                    <a:pt x="4930" y="7595"/>
                  </a:cubicBezTo>
                  <a:cubicBezTo>
                    <a:pt x="5020" y="9701"/>
                    <a:pt x="5468" y="11785"/>
                    <a:pt x="6252" y="13734"/>
                  </a:cubicBezTo>
                  <a:cubicBezTo>
                    <a:pt x="4952" y="11068"/>
                    <a:pt x="2421" y="9074"/>
                    <a:pt x="1" y="7304"/>
                  </a:cubicBezTo>
                  <a:lnTo>
                    <a:pt x="1" y="7304"/>
                  </a:lnTo>
                  <a:cubicBezTo>
                    <a:pt x="270" y="10978"/>
                    <a:pt x="2017" y="14384"/>
                    <a:pt x="4840" y="16759"/>
                  </a:cubicBezTo>
                  <a:cubicBezTo>
                    <a:pt x="5926" y="17658"/>
                    <a:pt x="6756" y="18249"/>
                    <a:pt x="7756" y="18249"/>
                  </a:cubicBezTo>
                  <a:cubicBezTo>
                    <a:pt x="8076" y="18249"/>
                    <a:pt x="8414" y="18189"/>
                    <a:pt x="8784" y="18058"/>
                  </a:cubicBezTo>
                  <a:cubicBezTo>
                    <a:pt x="8492" y="17476"/>
                    <a:pt x="8515" y="16759"/>
                    <a:pt x="8873" y="16199"/>
                  </a:cubicBezTo>
                  <a:cubicBezTo>
                    <a:pt x="9209" y="15616"/>
                    <a:pt x="9725" y="15168"/>
                    <a:pt x="10307" y="14877"/>
                  </a:cubicBezTo>
                  <a:cubicBezTo>
                    <a:pt x="10925" y="14577"/>
                    <a:pt x="11598" y="14416"/>
                    <a:pt x="12284" y="14416"/>
                  </a:cubicBezTo>
                  <a:cubicBezTo>
                    <a:pt x="12468" y="14416"/>
                    <a:pt x="12653" y="14427"/>
                    <a:pt x="12839" y="14451"/>
                  </a:cubicBezTo>
                  <a:cubicBezTo>
                    <a:pt x="12951" y="14474"/>
                    <a:pt x="13085" y="14496"/>
                    <a:pt x="13197" y="14518"/>
                  </a:cubicBezTo>
                  <a:cubicBezTo>
                    <a:pt x="13309" y="14361"/>
                    <a:pt x="13444" y="14205"/>
                    <a:pt x="13556" y="14048"/>
                  </a:cubicBezTo>
                  <a:cubicBezTo>
                    <a:pt x="14945" y="12009"/>
                    <a:pt x="15863" y="9679"/>
                    <a:pt x="16760" y="7371"/>
                  </a:cubicBezTo>
                  <a:lnTo>
                    <a:pt x="16760" y="7371"/>
                  </a:lnTo>
                  <a:cubicBezTo>
                    <a:pt x="13713" y="8648"/>
                    <a:pt x="11293" y="11068"/>
                    <a:pt x="9993" y="14093"/>
                  </a:cubicBezTo>
                  <a:cubicBezTo>
                    <a:pt x="11719" y="9343"/>
                    <a:pt x="10576" y="3674"/>
                    <a:pt x="7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-6814477" y="4510055"/>
              <a:ext cx="545703" cy="545420"/>
            </a:xfrm>
            <a:custGeom>
              <a:avLst/>
              <a:gdLst/>
              <a:ahLst/>
              <a:cxnLst/>
              <a:rect l="l" t="t" r="r" b="b"/>
              <a:pathLst>
                <a:path w="9621" h="9616" extrusionOk="0">
                  <a:moveTo>
                    <a:pt x="3833" y="0"/>
                  </a:moveTo>
                  <a:cubicBezTo>
                    <a:pt x="3134" y="0"/>
                    <a:pt x="2445" y="151"/>
                    <a:pt x="1815" y="475"/>
                  </a:cubicBezTo>
                  <a:cubicBezTo>
                    <a:pt x="1233" y="766"/>
                    <a:pt x="717" y="1214"/>
                    <a:pt x="381" y="1797"/>
                  </a:cubicBezTo>
                  <a:cubicBezTo>
                    <a:pt x="23" y="2357"/>
                    <a:pt x="0" y="3074"/>
                    <a:pt x="292" y="3656"/>
                  </a:cubicBezTo>
                  <a:cubicBezTo>
                    <a:pt x="896" y="4664"/>
                    <a:pt x="2375" y="4664"/>
                    <a:pt x="3339" y="5337"/>
                  </a:cubicBezTo>
                  <a:cubicBezTo>
                    <a:pt x="4011" y="5829"/>
                    <a:pt x="4369" y="6636"/>
                    <a:pt x="4750" y="7375"/>
                  </a:cubicBezTo>
                  <a:cubicBezTo>
                    <a:pt x="5108" y="8137"/>
                    <a:pt x="5534" y="8921"/>
                    <a:pt x="6274" y="9325"/>
                  </a:cubicBezTo>
                  <a:cubicBezTo>
                    <a:pt x="6659" y="9525"/>
                    <a:pt x="7005" y="9615"/>
                    <a:pt x="7313" y="9615"/>
                  </a:cubicBezTo>
                  <a:cubicBezTo>
                    <a:pt x="9135" y="9615"/>
                    <a:pt x="9620" y="6472"/>
                    <a:pt x="9007" y="4575"/>
                  </a:cubicBezTo>
                  <a:cubicBezTo>
                    <a:pt x="8604" y="3231"/>
                    <a:pt x="7819" y="2043"/>
                    <a:pt x="6744" y="1125"/>
                  </a:cubicBezTo>
                  <a:cubicBezTo>
                    <a:pt x="6139" y="654"/>
                    <a:pt x="5445" y="296"/>
                    <a:pt x="4705" y="116"/>
                  </a:cubicBezTo>
                  <a:cubicBezTo>
                    <a:pt x="4593" y="72"/>
                    <a:pt x="4459" y="49"/>
                    <a:pt x="4347" y="27"/>
                  </a:cubicBezTo>
                  <a:cubicBezTo>
                    <a:pt x="4175" y="9"/>
                    <a:pt x="4004" y="0"/>
                    <a:pt x="3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2"/>
          <p:cNvGrpSpPr/>
          <p:nvPr/>
        </p:nvGrpSpPr>
        <p:grpSpPr>
          <a:xfrm rot="4522728" flipH="1">
            <a:off x="7729318" y="347049"/>
            <a:ext cx="1150097" cy="1029909"/>
            <a:chOff x="2492600" y="1504850"/>
            <a:chExt cx="506925" cy="453950"/>
          </a:xfrm>
        </p:grpSpPr>
        <p:sp>
          <p:nvSpPr>
            <p:cNvPr id="412" name="Google Shape;412;p32"/>
            <p:cNvSpPr/>
            <p:nvPr/>
          </p:nvSpPr>
          <p:spPr>
            <a:xfrm>
              <a:off x="2492600" y="1504850"/>
              <a:ext cx="426825" cy="393425"/>
            </a:xfrm>
            <a:custGeom>
              <a:avLst/>
              <a:gdLst/>
              <a:ahLst/>
              <a:cxnLst/>
              <a:rect l="l" t="t" r="r" b="b"/>
              <a:pathLst>
                <a:path w="17073" h="15737" extrusionOk="0">
                  <a:moveTo>
                    <a:pt x="10161" y="2135"/>
                  </a:moveTo>
                  <a:cubicBezTo>
                    <a:pt x="11255" y="2135"/>
                    <a:pt x="12329" y="2663"/>
                    <a:pt x="13018" y="3909"/>
                  </a:cubicBezTo>
                  <a:cubicBezTo>
                    <a:pt x="13488" y="4827"/>
                    <a:pt x="13667" y="5858"/>
                    <a:pt x="13555" y="6888"/>
                  </a:cubicBezTo>
                  <a:cubicBezTo>
                    <a:pt x="13488" y="7605"/>
                    <a:pt x="13264" y="8322"/>
                    <a:pt x="12906" y="8950"/>
                  </a:cubicBezTo>
                  <a:cubicBezTo>
                    <a:pt x="12457" y="9711"/>
                    <a:pt x="11673" y="10204"/>
                    <a:pt x="10822" y="10316"/>
                  </a:cubicBezTo>
                  <a:cubicBezTo>
                    <a:pt x="10686" y="10330"/>
                    <a:pt x="10550" y="10337"/>
                    <a:pt x="10414" y="10337"/>
                  </a:cubicBezTo>
                  <a:cubicBezTo>
                    <a:pt x="9679" y="10337"/>
                    <a:pt x="8959" y="10134"/>
                    <a:pt x="8335" y="9756"/>
                  </a:cubicBezTo>
                  <a:cubicBezTo>
                    <a:pt x="6968" y="8950"/>
                    <a:pt x="6050" y="7359"/>
                    <a:pt x="6184" y="5791"/>
                  </a:cubicBezTo>
                  <a:cubicBezTo>
                    <a:pt x="6382" y="3661"/>
                    <a:pt x="8302" y="2135"/>
                    <a:pt x="10161" y="2135"/>
                  </a:cubicBezTo>
                  <a:close/>
                  <a:moveTo>
                    <a:pt x="8520" y="1"/>
                  </a:moveTo>
                  <a:cubicBezTo>
                    <a:pt x="6226" y="1"/>
                    <a:pt x="3946" y="831"/>
                    <a:pt x="2487" y="2519"/>
                  </a:cubicBezTo>
                  <a:cubicBezTo>
                    <a:pt x="1345" y="3909"/>
                    <a:pt x="605" y="5566"/>
                    <a:pt x="359" y="7336"/>
                  </a:cubicBezTo>
                  <a:cubicBezTo>
                    <a:pt x="1" y="9622"/>
                    <a:pt x="449" y="12176"/>
                    <a:pt x="2151" y="13722"/>
                  </a:cubicBezTo>
                  <a:cubicBezTo>
                    <a:pt x="2936" y="14349"/>
                    <a:pt x="3809" y="14820"/>
                    <a:pt x="4773" y="15111"/>
                  </a:cubicBezTo>
                  <a:cubicBezTo>
                    <a:pt x="5910" y="15528"/>
                    <a:pt x="7112" y="15736"/>
                    <a:pt x="8323" y="15736"/>
                  </a:cubicBezTo>
                  <a:cubicBezTo>
                    <a:pt x="8544" y="15736"/>
                    <a:pt x="8764" y="15730"/>
                    <a:pt x="8985" y="15716"/>
                  </a:cubicBezTo>
                  <a:cubicBezTo>
                    <a:pt x="10239" y="15626"/>
                    <a:pt x="11449" y="15245"/>
                    <a:pt x="12525" y="14618"/>
                  </a:cubicBezTo>
                  <a:cubicBezTo>
                    <a:pt x="12457" y="14170"/>
                    <a:pt x="12457" y="13699"/>
                    <a:pt x="12525" y="13251"/>
                  </a:cubicBezTo>
                  <a:cubicBezTo>
                    <a:pt x="12861" y="11661"/>
                    <a:pt x="14160" y="10406"/>
                    <a:pt x="15773" y="10182"/>
                  </a:cubicBezTo>
                  <a:cubicBezTo>
                    <a:pt x="15930" y="10159"/>
                    <a:pt x="16087" y="10159"/>
                    <a:pt x="16244" y="10159"/>
                  </a:cubicBezTo>
                  <a:cubicBezTo>
                    <a:pt x="17073" y="7583"/>
                    <a:pt x="16535" y="4782"/>
                    <a:pt x="14832" y="2676"/>
                  </a:cubicBezTo>
                  <a:cubicBezTo>
                    <a:pt x="13323" y="903"/>
                    <a:pt x="10914" y="1"/>
                    <a:pt x="8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811300" y="1766675"/>
              <a:ext cx="84600" cy="99725"/>
            </a:xfrm>
            <a:custGeom>
              <a:avLst/>
              <a:gdLst/>
              <a:ahLst/>
              <a:cxnLst/>
              <a:rect l="l" t="t" r="r" b="b"/>
              <a:pathLst>
                <a:path w="3384" h="3989" extrusionOk="0">
                  <a:moveTo>
                    <a:pt x="3384" y="0"/>
                  </a:moveTo>
                  <a:cubicBezTo>
                    <a:pt x="3272" y="0"/>
                    <a:pt x="3160" y="0"/>
                    <a:pt x="3070" y="22"/>
                  </a:cubicBezTo>
                  <a:cubicBezTo>
                    <a:pt x="1569" y="247"/>
                    <a:pt x="382" y="1367"/>
                    <a:pt x="68" y="2845"/>
                  </a:cubicBezTo>
                  <a:cubicBezTo>
                    <a:pt x="1" y="3226"/>
                    <a:pt x="1" y="3607"/>
                    <a:pt x="46" y="3988"/>
                  </a:cubicBezTo>
                  <a:cubicBezTo>
                    <a:pt x="1412" y="3159"/>
                    <a:pt x="2488" y="1949"/>
                    <a:pt x="3160" y="515"/>
                  </a:cubicBezTo>
                  <a:cubicBezTo>
                    <a:pt x="3249" y="336"/>
                    <a:pt x="3317" y="179"/>
                    <a:pt x="3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803475" y="1759375"/>
              <a:ext cx="196050" cy="199425"/>
            </a:xfrm>
            <a:custGeom>
              <a:avLst/>
              <a:gdLst/>
              <a:ahLst/>
              <a:cxnLst/>
              <a:rect l="l" t="t" r="r" b="b"/>
              <a:pathLst>
                <a:path w="7842" h="7977" extrusionOk="0">
                  <a:moveTo>
                    <a:pt x="3764" y="292"/>
                  </a:moveTo>
                  <a:cubicBezTo>
                    <a:pt x="5131" y="314"/>
                    <a:pt x="6385" y="1099"/>
                    <a:pt x="6990" y="2331"/>
                  </a:cubicBezTo>
                  <a:cubicBezTo>
                    <a:pt x="7192" y="2801"/>
                    <a:pt x="7326" y="3294"/>
                    <a:pt x="7394" y="3810"/>
                  </a:cubicBezTo>
                  <a:cubicBezTo>
                    <a:pt x="7528" y="4482"/>
                    <a:pt x="7483" y="5176"/>
                    <a:pt x="7282" y="5848"/>
                  </a:cubicBezTo>
                  <a:cubicBezTo>
                    <a:pt x="6878" y="6834"/>
                    <a:pt x="5960" y="7529"/>
                    <a:pt x="4907" y="7641"/>
                  </a:cubicBezTo>
                  <a:cubicBezTo>
                    <a:pt x="4744" y="7660"/>
                    <a:pt x="4582" y="7670"/>
                    <a:pt x="4422" y="7670"/>
                  </a:cubicBezTo>
                  <a:cubicBezTo>
                    <a:pt x="3272" y="7670"/>
                    <a:pt x="2175" y="7186"/>
                    <a:pt x="1389" y="6341"/>
                  </a:cubicBezTo>
                  <a:cubicBezTo>
                    <a:pt x="829" y="5781"/>
                    <a:pt x="493" y="5064"/>
                    <a:pt x="359" y="4280"/>
                  </a:cubicBezTo>
                  <a:cubicBezTo>
                    <a:pt x="314" y="3899"/>
                    <a:pt x="314" y="3518"/>
                    <a:pt x="381" y="3137"/>
                  </a:cubicBezTo>
                  <a:cubicBezTo>
                    <a:pt x="695" y="1659"/>
                    <a:pt x="1882" y="539"/>
                    <a:pt x="3383" y="314"/>
                  </a:cubicBezTo>
                  <a:cubicBezTo>
                    <a:pt x="3473" y="314"/>
                    <a:pt x="3585" y="292"/>
                    <a:pt x="3697" y="292"/>
                  </a:cubicBezTo>
                  <a:close/>
                  <a:moveTo>
                    <a:pt x="3809" y="1"/>
                  </a:moveTo>
                  <a:cubicBezTo>
                    <a:pt x="3652" y="1"/>
                    <a:pt x="3495" y="1"/>
                    <a:pt x="3338" y="23"/>
                  </a:cubicBezTo>
                  <a:cubicBezTo>
                    <a:pt x="1703" y="247"/>
                    <a:pt x="403" y="1480"/>
                    <a:pt x="90" y="3093"/>
                  </a:cubicBezTo>
                  <a:cubicBezTo>
                    <a:pt x="0" y="3541"/>
                    <a:pt x="0" y="4011"/>
                    <a:pt x="90" y="4459"/>
                  </a:cubicBezTo>
                  <a:cubicBezTo>
                    <a:pt x="247" y="5244"/>
                    <a:pt x="605" y="5960"/>
                    <a:pt x="1165" y="6543"/>
                  </a:cubicBezTo>
                  <a:cubicBezTo>
                    <a:pt x="2016" y="7439"/>
                    <a:pt x="3204" y="7954"/>
                    <a:pt x="4436" y="7977"/>
                  </a:cubicBezTo>
                  <a:cubicBezTo>
                    <a:pt x="4615" y="7977"/>
                    <a:pt x="4772" y="7977"/>
                    <a:pt x="4951" y="7954"/>
                  </a:cubicBezTo>
                  <a:cubicBezTo>
                    <a:pt x="6116" y="7820"/>
                    <a:pt x="7125" y="7036"/>
                    <a:pt x="7573" y="5960"/>
                  </a:cubicBezTo>
                  <a:cubicBezTo>
                    <a:pt x="7797" y="5244"/>
                    <a:pt x="7842" y="4504"/>
                    <a:pt x="7685" y="3765"/>
                  </a:cubicBezTo>
                  <a:cubicBezTo>
                    <a:pt x="7618" y="3227"/>
                    <a:pt x="7483" y="2712"/>
                    <a:pt x="7259" y="2219"/>
                  </a:cubicBezTo>
                  <a:cubicBezTo>
                    <a:pt x="6609" y="875"/>
                    <a:pt x="5265" y="23"/>
                    <a:pt x="3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2"/>
          <p:cNvSpPr/>
          <p:nvPr/>
        </p:nvSpPr>
        <p:spPr>
          <a:xfrm flipH="1">
            <a:off x="8593639" y="4066050"/>
            <a:ext cx="550354" cy="508608"/>
          </a:xfrm>
          <a:custGeom>
            <a:avLst/>
            <a:gdLst/>
            <a:ahLst/>
            <a:cxnLst/>
            <a:rect l="l" t="t" r="r" b="b"/>
            <a:pathLst>
              <a:path w="9703" h="8967" extrusionOk="0">
                <a:moveTo>
                  <a:pt x="4943" y="0"/>
                </a:moveTo>
                <a:cubicBezTo>
                  <a:pt x="3010" y="0"/>
                  <a:pt x="1082" y="1320"/>
                  <a:pt x="561" y="3186"/>
                </a:cubicBezTo>
                <a:cubicBezTo>
                  <a:pt x="1" y="5090"/>
                  <a:pt x="920" y="7196"/>
                  <a:pt x="1928" y="8966"/>
                </a:cubicBezTo>
                <a:cubicBezTo>
                  <a:pt x="2577" y="8541"/>
                  <a:pt x="3160" y="8025"/>
                  <a:pt x="3675" y="7443"/>
                </a:cubicBezTo>
                <a:cubicBezTo>
                  <a:pt x="3541" y="7286"/>
                  <a:pt x="3070" y="6166"/>
                  <a:pt x="2891" y="5628"/>
                </a:cubicBezTo>
                <a:cubicBezTo>
                  <a:pt x="2465" y="4441"/>
                  <a:pt x="3070" y="3276"/>
                  <a:pt x="4191" y="2671"/>
                </a:cubicBezTo>
                <a:cubicBezTo>
                  <a:pt x="4508" y="2484"/>
                  <a:pt x="4888" y="2391"/>
                  <a:pt x="5265" y="2391"/>
                </a:cubicBezTo>
                <a:cubicBezTo>
                  <a:pt x="5340" y="2391"/>
                  <a:pt x="5415" y="2394"/>
                  <a:pt x="5490" y="2402"/>
                </a:cubicBezTo>
                <a:cubicBezTo>
                  <a:pt x="5983" y="2514"/>
                  <a:pt x="6431" y="2805"/>
                  <a:pt x="6745" y="3231"/>
                </a:cubicBezTo>
                <a:cubicBezTo>
                  <a:pt x="7126" y="3656"/>
                  <a:pt x="7439" y="4172"/>
                  <a:pt x="7686" y="4709"/>
                </a:cubicBezTo>
                <a:cubicBezTo>
                  <a:pt x="8268" y="4373"/>
                  <a:pt x="9232" y="3858"/>
                  <a:pt x="9702" y="3388"/>
                </a:cubicBezTo>
                <a:cubicBezTo>
                  <a:pt x="8963" y="1528"/>
                  <a:pt x="7126" y="116"/>
                  <a:pt x="5132" y="4"/>
                </a:cubicBezTo>
                <a:cubicBezTo>
                  <a:pt x="5069" y="2"/>
                  <a:pt x="5006" y="0"/>
                  <a:pt x="49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2"/>
          <p:cNvSpPr/>
          <p:nvPr/>
        </p:nvSpPr>
        <p:spPr>
          <a:xfrm flipH="1">
            <a:off x="8422812" y="4542745"/>
            <a:ext cx="419444" cy="434305"/>
          </a:xfrm>
          <a:custGeom>
            <a:avLst/>
            <a:gdLst/>
            <a:ahLst/>
            <a:cxnLst/>
            <a:rect l="l" t="t" r="r" b="b"/>
            <a:pathLst>
              <a:path w="7395" h="7657" extrusionOk="0">
                <a:moveTo>
                  <a:pt x="3617" y="0"/>
                </a:moveTo>
                <a:cubicBezTo>
                  <a:pt x="2911" y="0"/>
                  <a:pt x="2213" y="200"/>
                  <a:pt x="1614" y="599"/>
                </a:cubicBezTo>
                <a:cubicBezTo>
                  <a:pt x="583" y="1294"/>
                  <a:pt x="1" y="2615"/>
                  <a:pt x="68" y="4049"/>
                </a:cubicBezTo>
                <a:cubicBezTo>
                  <a:pt x="113" y="5192"/>
                  <a:pt x="583" y="6402"/>
                  <a:pt x="1412" y="7656"/>
                </a:cubicBezTo>
                <a:lnTo>
                  <a:pt x="1659" y="7477"/>
                </a:lnTo>
                <a:cubicBezTo>
                  <a:pt x="852" y="6267"/>
                  <a:pt x="404" y="5125"/>
                  <a:pt x="359" y="4027"/>
                </a:cubicBezTo>
                <a:cubicBezTo>
                  <a:pt x="292" y="2727"/>
                  <a:pt x="852" y="1473"/>
                  <a:pt x="1793" y="823"/>
                </a:cubicBezTo>
                <a:cubicBezTo>
                  <a:pt x="2348" y="467"/>
                  <a:pt x="2984" y="292"/>
                  <a:pt x="3627" y="292"/>
                </a:cubicBezTo>
                <a:cubicBezTo>
                  <a:pt x="3997" y="292"/>
                  <a:pt x="4368" y="350"/>
                  <a:pt x="4728" y="465"/>
                </a:cubicBezTo>
                <a:cubicBezTo>
                  <a:pt x="5691" y="823"/>
                  <a:pt x="6543" y="1473"/>
                  <a:pt x="7148" y="2324"/>
                </a:cubicBezTo>
                <a:lnTo>
                  <a:pt x="7394" y="2167"/>
                </a:lnTo>
                <a:cubicBezTo>
                  <a:pt x="6745" y="1249"/>
                  <a:pt x="5848" y="554"/>
                  <a:pt x="4818" y="196"/>
                </a:cubicBezTo>
                <a:cubicBezTo>
                  <a:pt x="4427" y="65"/>
                  <a:pt x="4021" y="0"/>
                  <a:pt x="3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latsi"/>
              <a:buNone/>
              <a:defRPr sz="37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5" r:id="rId7"/>
    <p:sldLayoutId id="2147483677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4143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>
            <a:spLocks noGrp="1"/>
          </p:cNvSpPr>
          <p:nvPr>
            <p:ph type="ctrTitle"/>
          </p:nvPr>
        </p:nvSpPr>
        <p:spPr>
          <a:xfrm>
            <a:off x="713225" y="533400"/>
            <a:ext cx="7709700" cy="17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2"/>
                </a:solidFill>
              </a:rPr>
              <a:t>Unit 2:</a:t>
            </a:r>
            <a:br>
              <a:rPr lang="en" sz="6000" b="1" dirty="0">
                <a:solidFill>
                  <a:schemeClr val="dk2"/>
                </a:solidFill>
              </a:rPr>
            </a:br>
            <a:r>
              <a:rPr lang="en" sz="6000" b="1" dirty="0">
                <a:solidFill>
                  <a:schemeClr val="dk2"/>
                </a:solidFill>
              </a:rPr>
              <a:t>Manusia</a:t>
            </a:r>
            <a:endParaRPr sz="6000" b="1" dirty="0">
              <a:solidFill>
                <a:schemeClr val="dk2"/>
              </a:solidFill>
            </a:endParaRPr>
          </a:p>
        </p:txBody>
      </p:sp>
      <p:sp>
        <p:nvSpPr>
          <p:cNvPr id="441" name="Google Shape;441;p37"/>
          <p:cNvSpPr txBox="1">
            <a:spLocks noGrp="1"/>
          </p:cNvSpPr>
          <p:nvPr>
            <p:ph type="subTitle" idx="1"/>
          </p:nvPr>
        </p:nvSpPr>
        <p:spPr>
          <a:xfrm>
            <a:off x="713100" y="2300725"/>
            <a:ext cx="77097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Sains Darjah 6</a:t>
            </a:r>
            <a:endParaRPr b="1" dirty="0"/>
          </a:p>
        </p:txBody>
      </p:sp>
      <p:grpSp>
        <p:nvGrpSpPr>
          <p:cNvPr id="461" name="Google Shape;461;p37"/>
          <p:cNvGrpSpPr/>
          <p:nvPr/>
        </p:nvGrpSpPr>
        <p:grpSpPr>
          <a:xfrm>
            <a:off x="6911900" y="3438406"/>
            <a:ext cx="1511021" cy="2103088"/>
            <a:chOff x="-3619450" y="1760343"/>
            <a:chExt cx="1511021" cy="2103088"/>
          </a:xfrm>
        </p:grpSpPr>
        <p:grpSp>
          <p:nvGrpSpPr>
            <p:cNvPr id="462" name="Google Shape;462;p37"/>
            <p:cNvGrpSpPr/>
            <p:nvPr/>
          </p:nvGrpSpPr>
          <p:grpSpPr>
            <a:xfrm>
              <a:off x="-3603740" y="2987788"/>
              <a:ext cx="1427586" cy="875643"/>
              <a:chOff x="3551575" y="1437875"/>
              <a:chExt cx="629225" cy="385950"/>
            </a:xfrm>
          </p:grpSpPr>
          <p:sp>
            <p:nvSpPr>
              <p:cNvPr id="463" name="Google Shape;463;p37"/>
              <p:cNvSpPr/>
              <p:nvPr/>
            </p:nvSpPr>
            <p:spPr>
              <a:xfrm>
                <a:off x="3804950" y="1437875"/>
                <a:ext cx="3758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5034" h="11338" extrusionOk="0">
                    <a:moveTo>
                      <a:pt x="14810" y="1"/>
                    </a:moveTo>
                    <a:lnTo>
                      <a:pt x="14810" y="1"/>
                    </a:lnTo>
                    <a:cubicBezTo>
                      <a:pt x="13936" y="247"/>
                      <a:pt x="13085" y="561"/>
                      <a:pt x="12256" y="942"/>
                    </a:cubicBezTo>
                    <a:cubicBezTo>
                      <a:pt x="12121" y="2443"/>
                      <a:pt x="11964" y="3227"/>
                      <a:pt x="11180" y="3966"/>
                    </a:cubicBezTo>
                    <a:cubicBezTo>
                      <a:pt x="10564" y="4565"/>
                      <a:pt x="9492" y="4840"/>
                      <a:pt x="8547" y="4840"/>
                    </a:cubicBezTo>
                    <a:cubicBezTo>
                      <a:pt x="8325" y="4840"/>
                      <a:pt x="8110" y="4825"/>
                      <a:pt x="7909" y="4795"/>
                    </a:cubicBezTo>
                    <a:cubicBezTo>
                      <a:pt x="7259" y="4706"/>
                      <a:pt x="6655" y="4414"/>
                      <a:pt x="6005" y="4302"/>
                    </a:cubicBezTo>
                    <a:cubicBezTo>
                      <a:pt x="5853" y="4281"/>
                      <a:pt x="5701" y="4270"/>
                      <a:pt x="5550" y="4270"/>
                    </a:cubicBezTo>
                    <a:cubicBezTo>
                      <a:pt x="4767" y="4270"/>
                      <a:pt x="4011" y="4557"/>
                      <a:pt x="3428" y="5064"/>
                    </a:cubicBezTo>
                    <a:cubicBezTo>
                      <a:pt x="2174" y="6184"/>
                      <a:pt x="1815" y="8290"/>
                      <a:pt x="224" y="8873"/>
                    </a:cubicBezTo>
                    <a:cubicBezTo>
                      <a:pt x="157" y="8895"/>
                      <a:pt x="90" y="8918"/>
                      <a:pt x="0" y="8940"/>
                    </a:cubicBezTo>
                    <a:lnTo>
                      <a:pt x="0" y="11337"/>
                    </a:lnTo>
                    <a:cubicBezTo>
                      <a:pt x="1188" y="11315"/>
                      <a:pt x="2286" y="10822"/>
                      <a:pt x="3070" y="9971"/>
                    </a:cubicBezTo>
                    <a:cubicBezTo>
                      <a:pt x="3675" y="9299"/>
                      <a:pt x="4056" y="8402"/>
                      <a:pt x="4705" y="7775"/>
                    </a:cubicBezTo>
                    <a:cubicBezTo>
                      <a:pt x="5344" y="7156"/>
                      <a:pt x="6211" y="6804"/>
                      <a:pt x="7096" y="6804"/>
                    </a:cubicBezTo>
                    <a:cubicBezTo>
                      <a:pt x="7173" y="6804"/>
                      <a:pt x="7250" y="6806"/>
                      <a:pt x="7327" y="6812"/>
                    </a:cubicBezTo>
                    <a:cubicBezTo>
                      <a:pt x="8021" y="6856"/>
                      <a:pt x="8693" y="7125"/>
                      <a:pt x="9388" y="7215"/>
                    </a:cubicBezTo>
                    <a:cubicBezTo>
                      <a:pt x="9556" y="7237"/>
                      <a:pt x="9724" y="7247"/>
                      <a:pt x="9891" y="7247"/>
                    </a:cubicBezTo>
                    <a:cubicBezTo>
                      <a:pt x="11450" y="7247"/>
                      <a:pt x="12981" y="6336"/>
                      <a:pt x="13891" y="5042"/>
                    </a:cubicBezTo>
                    <a:cubicBezTo>
                      <a:pt x="14877" y="3608"/>
                      <a:pt x="15034" y="1748"/>
                      <a:pt x="14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7"/>
              <p:cNvSpPr/>
              <p:nvPr/>
            </p:nvSpPr>
            <p:spPr>
              <a:xfrm>
                <a:off x="3551575" y="1648825"/>
                <a:ext cx="2534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7000" extrusionOk="0">
                    <a:moveTo>
                      <a:pt x="6011" y="0"/>
                    </a:moveTo>
                    <a:cubicBezTo>
                      <a:pt x="2492" y="0"/>
                      <a:pt x="0" y="3667"/>
                      <a:pt x="1510" y="6999"/>
                    </a:cubicBezTo>
                    <a:cubicBezTo>
                      <a:pt x="2294" y="6775"/>
                      <a:pt x="3033" y="6506"/>
                      <a:pt x="3750" y="6170"/>
                    </a:cubicBezTo>
                    <a:cubicBezTo>
                      <a:pt x="3481" y="4423"/>
                      <a:pt x="4781" y="2586"/>
                      <a:pt x="6528" y="2429"/>
                    </a:cubicBezTo>
                    <a:cubicBezTo>
                      <a:pt x="6618" y="2422"/>
                      <a:pt x="6707" y="2419"/>
                      <a:pt x="6796" y="2419"/>
                    </a:cubicBezTo>
                    <a:cubicBezTo>
                      <a:pt x="7866" y="2419"/>
                      <a:pt x="8905" y="2879"/>
                      <a:pt x="10001" y="2899"/>
                    </a:cubicBezTo>
                    <a:lnTo>
                      <a:pt x="10135" y="2899"/>
                    </a:lnTo>
                    <a:lnTo>
                      <a:pt x="10135" y="502"/>
                    </a:lnTo>
                    <a:cubicBezTo>
                      <a:pt x="9916" y="560"/>
                      <a:pt x="9694" y="584"/>
                      <a:pt x="9472" y="584"/>
                    </a:cubicBezTo>
                    <a:cubicBezTo>
                      <a:pt x="8580" y="584"/>
                      <a:pt x="7666" y="197"/>
                      <a:pt x="6752" y="54"/>
                    </a:cubicBezTo>
                    <a:cubicBezTo>
                      <a:pt x="6501" y="18"/>
                      <a:pt x="6254" y="0"/>
                      <a:pt x="60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" name="Google Shape;465;p37"/>
            <p:cNvGrpSpPr/>
            <p:nvPr/>
          </p:nvGrpSpPr>
          <p:grpSpPr>
            <a:xfrm>
              <a:off x="-3619450" y="1760343"/>
              <a:ext cx="1511021" cy="1622816"/>
              <a:chOff x="3511450" y="926500"/>
              <a:chExt cx="666000" cy="715275"/>
            </a:xfrm>
          </p:grpSpPr>
          <p:sp>
            <p:nvSpPr>
              <p:cNvPr id="466" name="Google Shape;466;p37"/>
              <p:cNvSpPr/>
              <p:nvPr/>
            </p:nvSpPr>
            <p:spPr>
              <a:xfrm>
                <a:off x="3804950" y="926500"/>
                <a:ext cx="372500" cy="456125"/>
              </a:xfrm>
              <a:custGeom>
                <a:avLst/>
                <a:gdLst/>
                <a:ahLst/>
                <a:cxnLst/>
                <a:rect l="l" t="t" r="r" b="b"/>
                <a:pathLst>
                  <a:path w="14900" h="18245" extrusionOk="0">
                    <a:moveTo>
                      <a:pt x="5243" y="0"/>
                    </a:moveTo>
                    <a:cubicBezTo>
                      <a:pt x="3742" y="2241"/>
                      <a:pt x="2980" y="4884"/>
                      <a:pt x="3070" y="7595"/>
                    </a:cubicBezTo>
                    <a:cubicBezTo>
                      <a:pt x="3159" y="9701"/>
                      <a:pt x="3607" y="11785"/>
                      <a:pt x="4392" y="13734"/>
                    </a:cubicBezTo>
                    <a:cubicBezTo>
                      <a:pt x="3428" y="11740"/>
                      <a:pt x="1793" y="10149"/>
                      <a:pt x="0" y="8716"/>
                    </a:cubicBezTo>
                    <a:lnTo>
                      <a:pt x="0" y="13241"/>
                    </a:lnTo>
                    <a:cubicBezTo>
                      <a:pt x="807" y="14563"/>
                      <a:pt x="1793" y="15751"/>
                      <a:pt x="2980" y="16759"/>
                    </a:cubicBezTo>
                    <a:cubicBezTo>
                      <a:pt x="4054" y="17656"/>
                      <a:pt x="4877" y="18245"/>
                      <a:pt x="5880" y="18245"/>
                    </a:cubicBezTo>
                    <a:cubicBezTo>
                      <a:pt x="6404" y="18245"/>
                      <a:pt x="6978" y="18084"/>
                      <a:pt x="7663" y="17722"/>
                    </a:cubicBezTo>
                    <a:cubicBezTo>
                      <a:pt x="8380" y="17364"/>
                      <a:pt x="9029" y="16893"/>
                      <a:pt x="9634" y="16378"/>
                    </a:cubicBezTo>
                    <a:cubicBezTo>
                      <a:pt x="9634" y="16064"/>
                      <a:pt x="9590" y="15751"/>
                      <a:pt x="9500" y="15437"/>
                    </a:cubicBezTo>
                    <a:lnTo>
                      <a:pt x="9791" y="15347"/>
                    </a:lnTo>
                    <a:cubicBezTo>
                      <a:pt x="9858" y="15616"/>
                      <a:pt x="9903" y="15863"/>
                      <a:pt x="9903" y="16132"/>
                    </a:cubicBezTo>
                    <a:cubicBezTo>
                      <a:pt x="10575" y="15482"/>
                      <a:pt x="11158" y="14787"/>
                      <a:pt x="11673" y="14048"/>
                    </a:cubicBezTo>
                    <a:cubicBezTo>
                      <a:pt x="13085" y="12009"/>
                      <a:pt x="14003" y="9679"/>
                      <a:pt x="14899" y="7371"/>
                    </a:cubicBezTo>
                    <a:lnTo>
                      <a:pt x="14899" y="7371"/>
                    </a:lnTo>
                    <a:cubicBezTo>
                      <a:pt x="11852" y="8648"/>
                      <a:pt x="9433" y="11068"/>
                      <a:pt x="8133" y="14093"/>
                    </a:cubicBezTo>
                    <a:cubicBezTo>
                      <a:pt x="9858" y="9343"/>
                      <a:pt x="8716" y="3652"/>
                      <a:pt x="5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7"/>
              <p:cNvSpPr/>
              <p:nvPr/>
            </p:nvSpPr>
            <p:spPr>
              <a:xfrm>
                <a:off x="3805500" y="1310175"/>
                <a:ext cx="252600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692" extrusionOk="0">
                    <a:moveTo>
                      <a:pt x="9769" y="0"/>
                    </a:moveTo>
                    <a:lnTo>
                      <a:pt x="9478" y="90"/>
                    </a:lnTo>
                    <a:cubicBezTo>
                      <a:pt x="9568" y="404"/>
                      <a:pt x="9612" y="717"/>
                      <a:pt x="9612" y="1031"/>
                    </a:cubicBezTo>
                    <a:cubicBezTo>
                      <a:pt x="9656" y="3142"/>
                      <a:pt x="7952" y="4886"/>
                      <a:pt x="5855" y="4886"/>
                    </a:cubicBezTo>
                    <a:cubicBezTo>
                      <a:pt x="5815" y="4886"/>
                      <a:pt x="5776" y="4886"/>
                      <a:pt x="5736" y="4885"/>
                    </a:cubicBezTo>
                    <a:cubicBezTo>
                      <a:pt x="5176" y="4862"/>
                      <a:pt x="4594" y="4773"/>
                      <a:pt x="4056" y="4616"/>
                    </a:cubicBezTo>
                    <a:cubicBezTo>
                      <a:pt x="3471" y="4477"/>
                      <a:pt x="2866" y="4328"/>
                      <a:pt x="2253" y="4328"/>
                    </a:cubicBezTo>
                    <a:cubicBezTo>
                      <a:pt x="1974" y="4328"/>
                      <a:pt x="1693" y="4359"/>
                      <a:pt x="1412" y="4436"/>
                    </a:cubicBezTo>
                    <a:cubicBezTo>
                      <a:pt x="875" y="4593"/>
                      <a:pt x="404" y="4885"/>
                      <a:pt x="1" y="5288"/>
                    </a:cubicBezTo>
                    <a:lnTo>
                      <a:pt x="1" y="5691"/>
                    </a:lnTo>
                    <a:cubicBezTo>
                      <a:pt x="404" y="5243"/>
                      <a:pt x="919" y="4907"/>
                      <a:pt x="1502" y="4705"/>
                    </a:cubicBezTo>
                    <a:cubicBezTo>
                      <a:pt x="1753" y="4635"/>
                      <a:pt x="2005" y="4607"/>
                      <a:pt x="2258" y="4607"/>
                    </a:cubicBezTo>
                    <a:cubicBezTo>
                      <a:pt x="2818" y="4607"/>
                      <a:pt x="3387" y="4746"/>
                      <a:pt x="3989" y="4885"/>
                    </a:cubicBezTo>
                    <a:cubicBezTo>
                      <a:pt x="4571" y="5041"/>
                      <a:pt x="5154" y="5131"/>
                      <a:pt x="5736" y="5176"/>
                    </a:cubicBezTo>
                    <a:cubicBezTo>
                      <a:pt x="5762" y="5176"/>
                      <a:pt x="5788" y="5177"/>
                      <a:pt x="5814" y="5177"/>
                    </a:cubicBezTo>
                    <a:cubicBezTo>
                      <a:pt x="8197" y="5177"/>
                      <a:pt x="10103" y="3134"/>
                      <a:pt x="9904" y="762"/>
                    </a:cubicBezTo>
                    <a:cubicBezTo>
                      <a:pt x="9881" y="493"/>
                      <a:pt x="9836" y="247"/>
                      <a:pt x="97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7"/>
              <p:cNvSpPr/>
              <p:nvPr/>
            </p:nvSpPr>
            <p:spPr>
              <a:xfrm>
                <a:off x="3758450" y="1108525"/>
                <a:ext cx="46525" cy="14902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596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5" y="2107"/>
                      <a:pt x="785" y="4168"/>
                      <a:pt x="1860" y="5960"/>
                    </a:cubicBezTo>
                    <a:lnTo>
                      <a:pt x="1860" y="1435"/>
                    </a:lnTo>
                    <a:cubicBezTo>
                      <a:pt x="1255" y="942"/>
                      <a:pt x="628" y="47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7"/>
              <p:cNvSpPr/>
              <p:nvPr/>
            </p:nvSpPr>
            <p:spPr>
              <a:xfrm>
                <a:off x="3511450" y="1442350"/>
                <a:ext cx="29352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7977" extrusionOk="0">
                    <a:moveTo>
                      <a:pt x="11740" y="1"/>
                    </a:moveTo>
                    <a:cubicBezTo>
                      <a:pt x="11337" y="404"/>
                      <a:pt x="10956" y="830"/>
                      <a:pt x="10620" y="1278"/>
                    </a:cubicBezTo>
                    <a:cubicBezTo>
                      <a:pt x="9881" y="2219"/>
                      <a:pt x="9164" y="3093"/>
                      <a:pt x="8111" y="3317"/>
                    </a:cubicBezTo>
                    <a:cubicBezTo>
                      <a:pt x="7926" y="3356"/>
                      <a:pt x="7743" y="3373"/>
                      <a:pt x="7559" y="3373"/>
                    </a:cubicBezTo>
                    <a:cubicBezTo>
                      <a:pt x="7010" y="3373"/>
                      <a:pt x="6464" y="3221"/>
                      <a:pt x="5893" y="3070"/>
                    </a:cubicBezTo>
                    <a:cubicBezTo>
                      <a:pt x="5310" y="2869"/>
                      <a:pt x="4705" y="2757"/>
                      <a:pt x="4100" y="2734"/>
                    </a:cubicBezTo>
                    <a:lnTo>
                      <a:pt x="4078" y="2734"/>
                    </a:lnTo>
                    <a:cubicBezTo>
                      <a:pt x="2823" y="2779"/>
                      <a:pt x="1658" y="3429"/>
                      <a:pt x="986" y="4482"/>
                    </a:cubicBezTo>
                    <a:cubicBezTo>
                      <a:pt x="292" y="5512"/>
                      <a:pt x="0" y="6745"/>
                      <a:pt x="135" y="7977"/>
                    </a:cubicBezTo>
                    <a:lnTo>
                      <a:pt x="426" y="7954"/>
                    </a:lnTo>
                    <a:cubicBezTo>
                      <a:pt x="314" y="6789"/>
                      <a:pt x="583" y="5624"/>
                      <a:pt x="1210" y="4661"/>
                    </a:cubicBezTo>
                    <a:cubicBezTo>
                      <a:pt x="1860" y="3675"/>
                      <a:pt x="2913" y="3093"/>
                      <a:pt x="4078" y="3048"/>
                    </a:cubicBezTo>
                    <a:cubicBezTo>
                      <a:pt x="4661" y="3070"/>
                      <a:pt x="5243" y="3182"/>
                      <a:pt x="5803" y="3362"/>
                    </a:cubicBezTo>
                    <a:cubicBezTo>
                      <a:pt x="6376" y="3530"/>
                      <a:pt x="6962" y="3686"/>
                      <a:pt x="7561" y="3686"/>
                    </a:cubicBezTo>
                    <a:cubicBezTo>
                      <a:pt x="7758" y="3686"/>
                      <a:pt x="7956" y="3669"/>
                      <a:pt x="8156" y="3630"/>
                    </a:cubicBezTo>
                    <a:cubicBezTo>
                      <a:pt x="9321" y="3384"/>
                      <a:pt x="10105" y="2421"/>
                      <a:pt x="10844" y="1480"/>
                    </a:cubicBezTo>
                    <a:cubicBezTo>
                      <a:pt x="11135" y="1121"/>
                      <a:pt x="11427" y="763"/>
                      <a:pt x="11740" y="427"/>
                    </a:cubicBezTo>
                    <a:lnTo>
                      <a:pt x="117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0" name="Google Shape;470;p37"/>
          <p:cNvGrpSpPr/>
          <p:nvPr/>
        </p:nvGrpSpPr>
        <p:grpSpPr>
          <a:xfrm>
            <a:off x="1112933" y="2870691"/>
            <a:ext cx="1150111" cy="1029922"/>
            <a:chOff x="2492600" y="1504850"/>
            <a:chExt cx="506925" cy="453950"/>
          </a:xfrm>
        </p:grpSpPr>
        <p:sp>
          <p:nvSpPr>
            <p:cNvPr id="471" name="Google Shape;471;p37"/>
            <p:cNvSpPr/>
            <p:nvPr/>
          </p:nvSpPr>
          <p:spPr>
            <a:xfrm>
              <a:off x="2492600" y="1504850"/>
              <a:ext cx="426825" cy="393425"/>
            </a:xfrm>
            <a:custGeom>
              <a:avLst/>
              <a:gdLst/>
              <a:ahLst/>
              <a:cxnLst/>
              <a:rect l="l" t="t" r="r" b="b"/>
              <a:pathLst>
                <a:path w="17073" h="15737" extrusionOk="0">
                  <a:moveTo>
                    <a:pt x="10161" y="2135"/>
                  </a:moveTo>
                  <a:cubicBezTo>
                    <a:pt x="11255" y="2135"/>
                    <a:pt x="12329" y="2663"/>
                    <a:pt x="13018" y="3909"/>
                  </a:cubicBezTo>
                  <a:cubicBezTo>
                    <a:pt x="13488" y="4827"/>
                    <a:pt x="13667" y="5858"/>
                    <a:pt x="13555" y="6888"/>
                  </a:cubicBezTo>
                  <a:cubicBezTo>
                    <a:pt x="13488" y="7605"/>
                    <a:pt x="13264" y="8322"/>
                    <a:pt x="12906" y="8950"/>
                  </a:cubicBezTo>
                  <a:cubicBezTo>
                    <a:pt x="12457" y="9711"/>
                    <a:pt x="11673" y="10204"/>
                    <a:pt x="10822" y="10316"/>
                  </a:cubicBezTo>
                  <a:cubicBezTo>
                    <a:pt x="10686" y="10330"/>
                    <a:pt x="10550" y="10337"/>
                    <a:pt x="10414" y="10337"/>
                  </a:cubicBezTo>
                  <a:cubicBezTo>
                    <a:pt x="9679" y="10337"/>
                    <a:pt x="8959" y="10134"/>
                    <a:pt x="8335" y="9756"/>
                  </a:cubicBezTo>
                  <a:cubicBezTo>
                    <a:pt x="6968" y="8950"/>
                    <a:pt x="6050" y="7359"/>
                    <a:pt x="6184" y="5791"/>
                  </a:cubicBezTo>
                  <a:cubicBezTo>
                    <a:pt x="6382" y="3661"/>
                    <a:pt x="8302" y="2135"/>
                    <a:pt x="10161" y="2135"/>
                  </a:cubicBezTo>
                  <a:close/>
                  <a:moveTo>
                    <a:pt x="8520" y="1"/>
                  </a:moveTo>
                  <a:cubicBezTo>
                    <a:pt x="6226" y="1"/>
                    <a:pt x="3946" y="831"/>
                    <a:pt x="2487" y="2519"/>
                  </a:cubicBezTo>
                  <a:cubicBezTo>
                    <a:pt x="1345" y="3909"/>
                    <a:pt x="605" y="5566"/>
                    <a:pt x="359" y="7336"/>
                  </a:cubicBezTo>
                  <a:cubicBezTo>
                    <a:pt x="1" y="9622"/>
                    <a:pt x="449" y="12176"/>
                    <a:pt x="2151" y="13722"/>
                  </a:cubicBezTo>
                  <a:cubicBezTo>
                    <a:pt x="2936" y="14349"/>
                    <a:pt x="3809" y="14820"/>
                    <a:pt x="4773" y="15111"/>
                  </a:cubicBezTo>
                  <a:cubicBezTo>
                    <a:pt x="5910" y="15528"/>
                    <a:pt x="7112" y="15736"/>
                    <a:pt x="8323" y="15736"/>
                  </a:cubicBezTo>
                  <a:cubicBezTo>
                    <a:pt x="8544" y="15736"/>
                    <a:pt x="8764" y="15730"/>
                    <a:pt x="8985" y="15716"/>
                  </a:cubicBezTo>
                  <a:cubicBezTo>
                    <a:pt x="10239" y="15626"/>
                    <a:pt x="11449" y="15245"/>
                    <a:pt x="12525" y="14618"/>
                  </a:cubicBezTo>
                  <a:cubicBezTo>
                    <a:pt x="12457" y="14170"/>
                    <a:pt x="12457" y="13699"/>
                    <a:pt x="12525" y="13251"/>
                  </a:cubicBezTo>
                  <a:cubicBezTo>
                    <a:pt x="12861" y="11661"/>
                    <a:pt x="14160" y="10406"/>
                    <a:pt x="15773" y="10182"/>
                  </a:cubicBezTo>
                  <a:cubicBezTo>
                    <a:pt x="15930" y="10159"/>
                    <a:pt x="16087" y="10159"/>
                    <a:pt x="16244" y="10159"/>
                  </a:cubicBezTo>
                  <a:cubicBezTo>
                    <a:pt x="17073" y="7583"/>
                    <a:pt x="16535" y="4782"/>
                    <a:pt x="14832" y="2676"/>
                  </a:cubicBezTo>
                  <a:cubicBezTo>
                    <a:pt x="13323" y="903"/>
                    <a:pt x="10914" y="1"/>
                    <a:pt x="8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811300" y="1766675"/>
              <a:ext cx="84600" cy="99725"/>
            </a:xfrm>
            <a:custGeom>
              <a:avLst/>
              <a:gdLst/>
              <a:ahLst/>
              <a:cxnLst/>
              <a:rect l="l" t="t" r="r" b="b"/>
              <a:pathLst>
                <a:path w="3384" h="3989" extrusionOk="0">
                  <a:moveTo>
                    <a:pt x="3384" y="0"/>
                  </a:moveTo>
                  <a:cubicBezTo>
                    <a:pt x="3272" y="0"/>
                    <a:pt x="3160" y="0"/>
                    <a:pt x="3070" y="22"/>
                  </a:cubicBezTo>
                  <a:cubicBezTo>
                    <a:pt x="1569" y="247"/>
                    <a:pt x="382" y="1367"/>
                    <a:pt x="68" y="2845"/>
                  </a:cubicBezTo>
                  <a:cubicBezTo>
                    <a:pt x="1" y="3226"/>
                    <a:pt x="1" y="3607"/>
                    <a:pt x="46" y="3988"/>
                  </a:cubicBezTo>
                  <a:cubicBezTo>
                    <a:pt x="1412" y="3159"/>
                    <a:pt x="2488" y="1949"/>
                    <a:pt x="3160" y="515"/>
                  </a:cubicBezTo>
                  <a:cubicBezTo>
                    <a:pt x="3249" y="336"/>
                    <a:pt x="3317" y="179"/>
                    <a:pt x="3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803475" y="1759375"/>
              <a:ext cx="196050" cy="199425"/>
            </a:xfrm>
            <a:custGeom>
              <a:avLst/>
              <a:gdLst/>
              <a:ahLst/>
              <a:cxnLst/>
              <a:rect l="l" t="t" r="r" b="b"/>
              <a:pathLst>
                <a:path w="7842" h="7977" extrusionOk="0">
                  <a:moveTo>
                    <a:pt x="3764" y="292"/>
                  </a:moveTo>
                  <a:cubicBezTo>
                    <a:pt x="5131" y="314"/>
                    <a:pt x="6385" y="1099"/>
                    <a:pt x="6990" y="2331"/>
                  </a:cubicBezTo>
                  <a:cubicBezTo>
                    <a:pt x="7192" y="2801"/>
                    <a:pt x="7326" y="3294"/>
                    <a:pt x="7394" y="3810"/>
                  </a:cubicBezTo>
                  <a:cubicBezTo>
                    <a:pt x="7528" y="4482"/>
                    <a:pt x="7483" y="5176"/>
                    <a:pt x="7282" y="5848"/>
                  </a:cubicBezTo>
                  <a:cubicBezTo>
                    <a:pt x="6878" y="6834"/>
                    <a:pt x="5960" y="7529"/>
                    <a:pt x="4907" y="7641"/>
                  </a:cubicBezTo>
                  <a:cubicBezTo>
                    <a:pt x="4744" y="7660"/>
                    <a:pt x="4582" y="7670"/>
                    <a:pt x="4422" y="7670"/>
                  </a:cubicBezTo>
                  <a:cubicBezTo>
                    <a:pt x="3272" y="7670"/>
                    <a:pt x="2175" y="7186"/>
                    <a:pt x="1389" y="6341"/>
                  </a:cubicBezTo>
                  <a:cubicBezTo>
                    <a:pt x="829" y="5781"/>
                    <a:pt x="493" y="5064"/>
                    <a:pt x="359" y="4280"/>
                  </a:cubicBezTo>
                  <a:cubicBezTo>
                    <a:pt x="314" y="3899"/>
                    <a:pt x="314" y="3518"/>
                    <a:pt x="381" y="3137"/>
                  </a:cubicBezTo>
                  <a:cubicBezTo>
                    <a:pt x="695" y="1659"/>
                    <a:pt x="1882" y="539"/>
                    <a:pt x="3383" y="314"/>
                  </a:cubicBezTo>
                  <a:cubicBezTo>
                    <a:pt x="3473" y="314"/>
                    <a:pt x="3585" y="292"/>
                    <a:pt x="3697" y="292"/>
                  </a:cubicBezTo>
                  <a:close/>
                  <a:moveTo>
                    <a:pt x="3809" y="1"/>
                  </a:moveTo>
                  <a:cubicBezTo>
                    <a:pt x="3652" y="1"/>
                    <a:pt x="3495" y="1"/>
                    <a:pt x="3338" y="23"/>
                  </a:cubicBezTo>
                  <a:cubicBezTo>
                    <a:pt x="1703" y="247"/>
                    <a:pt x="403" y="1480"/>
                    <a:pt x="90" y="3093"/>
                  </a:cubicBezTo>
                  <a:cubicBezTo>
                    <a:pt x="0" y="3541"/>
                    <a:pt x="0" y="4011"/>
                    <a:pt x="90" y="4459"/>
                  </a:cubicBezTo>
                  <a:cubicBezTo>
                    <a:pt x="247" y="5244"/>
                    <a:pt x="605" y="5960"/>
                    <a:pt x="1165" y="6543"/>
                  </a:cubicBezTo>
                  <a:cubicBezTo>
                    <a:pt x="2016" y="7439"/>
                    <a:pt x="3204" y="7954"/>
                    <a:pt x="4436" y="7977"/>
                  </a:cubicBezTo>
                  <a:cubicBezTo>
                    <a:pt x="4615" y="7977"/>
                    <a:pt x="4772" y="7977"/>
                    <a:pt x="4951" y="7954"/>
                  </a:cubicBezTo>
                  <a:cubicBezTo>
                    <a:pt x="6116" y="7820"/>
                    <a:pt x="7125" y="7036"/>
                    <a:pt x="7573" y="5960"/>
                  </a:cubicBezTo>
                  <a:cubicBezTo>
                    <a:pt x="7797" y="5244"/>
                    <a:pt x="7842" y="4504"/>
                    <a:pt x="7685" y="3765"/>
                  </a:cubicBezTo>
                  <a:cubicBezTo>
                    <a:pt x="7618" y="3227"/>
                    <a:pt x="7483" y="2712"/>
                    <a:pt x="7259" y="2219"/>
                  </a:cubicBezTo>
                  <a:cubicBezTo>
                    <a:pt x="6609" y="875"/>
                    <a:pt x="5265" y="23"/>
                    <a:pt x="3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2"/>
          <p:cNvSpPr txBox="1">
            <a:spLocks noGrp="1"/>
          </p:cNvSpPr>
          <p:nvPr>
            <p:ph type="title"/>
          </p:nvPr>
        </p:nvSpPr>
        <p:spPr>
          <a:xfrm>
            <a:off x="758100" y="1746200"/>
            <a:ext cx="4947300" cy="20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 err="1">
                <a:solidFill>
                  <a:schemeClr val="dk2"/>
                </a:solidFill>
              </a:rPr>
              <a:t>Kepentingan</a:t>
            </a:r>
            <a:r>
              <a:rPr lang="en-MY" sz="4000" b="1" dirty="0">
                <a:solidFill>
                  <a:schemeClr val="dk2"/>
                </a:solidFill>
              </a:rPr>
              <a:t> </a:t>
            </a:r>
            <a:r>
              <a:rPr lang="en-MY" sz="4000" b="1" dirty="0" err="1">
                <a:solidFill>
                  <a:schemeClr val="dk2"/>
                </a:solidFill>
              </a:rPr>
              <a:t>Pembiakan</a:t>
            </a:r>
            <a:r>
              <a:rPr lang="en-MY" sz="4000" b="1" dirty="0">
                <a:solidFill>
                  <a:schemeClr val="dk2"/>
                </a:solidFill>
              </a:rPr>
              <a:t> </a:t>
            </a:r>
            <a:r>
              <a:rPr lang="en-MY" sz="4000" b="1" dirty="0" err="1">
                <a:solidFill>
                  <a:schemeClr val="dk2"/>
                </a:solidFill>
              </a:rPr>
              <a:t>kepada</a:t>
            </a:r>
            <a:r>
              <a:rPr lang="en-MY" sz="4000" b="1" dirty="0">
                <a:solidFill>
                  <a:schemeClr val="dk2"/>
                </a:solidFill>
              </a:rPr>
              <a:t> </a:t>
            </a:r>
            <a:r>
              <a:rPr lang="en-MY" sz="4000" b="1" dirty="0" err="1">
                <a:solidFill>
                  <a:schemeClr val="dk2"/>
                </a:solidFill>
              </a:rPr>
              <a:t>Manusia</a:t>
            </a:r>
            <a:endParaRPr sz="1800" b="1" dirty="0"/>
          </a:p>
        </p:txBody>
      </p:sp>
      <p:sp>
        <p:nvSpPr>
          <p:cNvPr id="623" name="Google Shape;623;p42"/>
          <p:cNvSpPr txBox="1">
            <a:spLocks noGrp="1"/>
          </p:cNvSpPr>
          <p:nvPr>
            <p:ph type="title" idx="2"/>
          </p:nvPr>
        </p:nvSpPr>
        <p:spPr>
          <a:xfrm>
            <a:off x="758100" y="7557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25" name="Google Shape;625;p42"/>
          <p:cNvGrpSpPr/>
          <p:nvPr/>
        </p:nvGrpSpPr>
        <p:grpSpPr>
          <a:xfrm>
            <a:off x="6032492" y="915847"/>
            <a:ext cx="1757378" cy="2366160"/>
            <a:chOff x="4686025" y="1398000"/>
            <a:chExt cx="1262575" cy="1699950"/>
          </a:xfrm>
        </p:grpSpPr>
        <p:sp>
          <p:nvSpPr>
            <p:cNvPr id="626" name="Google Shape;626;p42"/>
            <p:cNvSpPr/>
            <p:nvPr/>
          </p:nvSpPr>
          <p:spPr>
            <a:xfrm>
              <a:off x="4701025" y="1427075"/>
              <a:ext cx="1230075" cy="1670875"/>
            </a:xfrm>
            <a:custGeom>
              <a:avLst/>
              <a:gdLst/>
              <a:ahLst/>
              <a:cxnLst/>
              <a:rect l="l" t="t" r="r" b="b"/>
              <a:pathLst>
                <a:path w="49203" h="66835" extrusionOk="0">
                  <a:moveTo>
                    <a:pt x="5122" y="1"/>
                  </a:moveTo>
                  <a:cubicBezTo>
                    <a:pt x="3755" y="1"/>
                    <a:pt x="2798" y="779"/>
                    <a:pt x="2169" y="1944"/>
                  </a:cubicBezTo>
                  <a:cubicBezTo>
                    <a:pt x="668" y="4646"/>
                    <a:pt x="935" y="9483"/>
                    <a:pt x="1935" y="12418"/>
                  </a:cubicBezTo>
                  <a:cubicBezTo>
                    <a:pt x="2336" y="13586"/>
                    <a:pt x="2969" y="15420"/>
                    <a:pt x="3637" y="17722"/>
                  </a:cubicBezTo>
                  <a:lnTo>
                    <a:pt x="2136" y="18322"/>
                  </a:lnTo>
                  <a:cubicBezTo>
                    <a:pt x="2136" y="18322"/>
                    <a:pt x="4104" y="28196"/>
                    <a:pt x="2803" y="35001"/>
                  </a:cubicBezTo>
                  <a:cubicBezTo>
                    <a:pt x="1535" y="41806"/>
                    <a:pt x="1" y="52847"/>
                    <a:pt x="2136" y="56817"/>
                  </a:cubicBezTo>
                  <a:cubicBezTo>
                    <a:pt x="4270" y="60786"/>
                    <a:pt x="6772" y="62654"/>
                    <a:pt x="10842" y="62654"/>
                  </a:cubicBezTo>
                  <a:cubicBezTo>
                    <a:pt x="13277" y="62621"/>
                    <a:pt x="15545" y="61487"/>
                    <a:pt x="16979" y="59519"/>
                  </a:cubicBezTo>
                  <a:cubicBezTo>
                    <a:pt x="17013" y="59752"/>
                    <a:pt x="17080" y="59986"/>
                    <a:pt x="17180" y="60219"/>
                  </a:cubicBezTo>
                  <a:cubicBezTo>
                    <a:pt x="17880" y="62354"/>
                    <a:pt x="19848" y="66690"/>
                    <a:pt x="21649" y="66824"/>
                  </a:cubicBezTo>
                  <a:cubicBezTo>
                    <a:pt x="21714" y="66829"/>
                    <a:pt x="21777" y="66831"/>
                    <a:pt x="21840" y="66831"/>
                  </a:cubicBezTo>
                  <a:cubicBezTo>
                    <a:pt x="23562" y="66831"/>
                    <a:pt x="24618" y="65123"/>
                    <a:pt x="24618" y="65123"/>
                  </a:cubicBezTo>
                  <a:cubicBezTo>
                    <a:pt x="24618" y="65123"/>
                    <a:pt x="25627" y="66834"/>
                    <a:pt x="27323" y="66834"/>
                  </a:cubicBezTo>
                  <a:cubicBezTo>
                    <a:pt x="27398" y="66834"/>
                    <a:pt x="27475" y="66831"/>
                    <a:pt x="27554" y="66824"/>
                  </a:cubicBezTo>
                  <a:cubicBezTo>
                    <a:pt x="29355" y="66690"/>
                    <a:pt x="31323" y="62354"/>
                    <a:pt x="32057" y="60219"/>
                  </a:cubicBezTo>
                  <a:cubicBezTo>
                    <a:pt x="32124" y="59986"/>
                    <a:pt x="32190" y="59752"/>
                    <a:pt x="32224" y="59519"/>
                  </a:cubicBezTo>
                  <a:cubicBezTo>
                    <a:pt x="33658" y="61487"/>
                    <a:pt x="35926" y="62621"/>
                    <a:pt x="38361" y="62654"/>
                  </a:cubicBezTo>
                  <a:cubicBezTo>
                    <a:pt x="42431" y="62654"/>
                    <a:pt x="44966" y="60786"/>
                    <a:pt x="47068" y="56817"/>
                  </a:cubicBezTo>
                  <a:cubicBezTo>
                    <a:pt x="49202" y="52847"/>
                    <a:pt x="47701" y="41806"/>
                    <a:pt x="46400" y="35001"/>
                  </a:cubicBezTo>
                  <a:cubicBezTo>
                    <a:pt x="45166" y="28530"/>
                    <a:pt x="46934" y="19256"/>
                    <a:pt x="47068" y="18389"/>
                  </a:cubicBezTo>
                  <a:lnTo>
                    <a:pt x="45466" y="18089"/>
                  </a:lnTo>
                  <a:cubicBezTo>
                    <a:pt x="46167" y="15621"/>
                    <a:pt x="46867" y="13686"/>
                    <a:pt x="47301" y="12418"/>
                  </a:cubicBezTo>
                  <a:cubicBezTo>
                    <a:pt x="48402" y="9149"/>
                    <a:pt x="48535" y="3479"/>
                    <a:pt x="46467" y="1110"/>
                  </a:cubicBezTo>
                  <a:cubicBezTo>
                    <a:pt x="45848" y="398"/>
                    <a:pt x="44970" y="2"/>
                    <a:pt x="44047" y="2"/>
                  </a:cubicBezTo>
                  <a:cubicBezTo>
                    <a:pt x="43976" y="2"/>
                    <a:pt x="43904" y="5"/>
                    <a:pt x="43832" y="9"/>
                  </a:cubicBezTo>
                  <a:cubicBezTo>
                    <a:pt x="42831" y="76"/>
                    <a:pt x="41897" y="410"/>
                    <a:pt x="41097" y="977"/>
                  </a:cubicBezTo>
                  <a:cubicBezTo>
                    <a:pt x="41097" y="977"/>
                    <a:pt x="40396" y="12318"/>
                    <a:pt x="29722" y="18322"/>
                  </a:cubicBezTo>
                  <a:cubicBezTo>
                    <a:pt x="30756" y="18589"/>
                    <a:pt x="31490" y="19523"/>
                    <a:pt x="31490" y="20591"/>
                  </a:cubicBezTo>
                  <a:cubicBezTo>
                    <a:pt x="31557" y="22125"/>
                    <a:pt x="31356" y="24827"/>
                    <a:pt x="29088" y="25661"/>
                  </a:cubicBezTo>
                  <a:cubicBezTo>
                    <a:pt x="27787" y="26128"/>
                    <a:pt x="26520" y="26729"/>
                    <a:pt x="25319" y="27429"/>
                  </a:cubicBezTo>
                  <a:lnTo>
                    <a:pt x="25319" y="28430"/>
                  </a:lnTo>
                  <a:lnTo>
                    <a:pt x="23884" y="28430"/>
                  </a:lnTo>
                  <a:lnTo>
                    <a:pt x="23884" y="27429"/>
                  </a:lnTo>
                  <a:cubicBezTo>
                    <a:pt x="22684" y="26729"/>
                    <a:pt x="21416" y="26128"/>
                    <a:pt x="20115" y="25661"/>
                  </a:cubicBezTo>
                  <a:cubicBezTo>
                    <a:pt x="17847" y="24794"/>
                    <a:pt x="17647" y="22125"/>
                    <a:pt x="17713" y="20591"/>
                  </a:cubicBezTo>
                  <a:cubicBezTo>
                    <a:pt x="17713" y="19523"/>
                    <a:pt x="18447" y="18589"/>
                    <a:pt x="19481" y="18322"/>
                  </a:cubicBezTo>
                  <a:cubicBezTo>
                    <a:pt x="8807" y="12285"/>
                    <a:pt x="8106" y="943"/>
                    <a:pt x="8106" y="943"/>
                  </a:cubicBezTo>
                  <a:cubicBezTo>
                    <a:pt x="7306" y="410"/>
                    <a:pt x="6372" y="76"/>
                    <a:pt x="5371" y="9"/>
                  </a:cubicBezTo>
                  <a:cubicBezTo>
                    <a:pt x="5287" y="4"/>
                    <a:pt x="5203" y="1"/>
                    <a:pt x="5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492425" y="2088600"/>
              <a:ext cx="79250" cy="635475"/>
            </a:xfrm>
            <a:custGeom>
              <a:avLst/>
              <a:gdLst/>
              <a:ahLst/>
              <a:cxnLst/>
              <a:rect l="l" t="t" r="r" b="b"/>
              <a:pathLst>
                <a:path w="3170" h="25419" extrusionOk="0">
                  <a:moveTo>
                    <a:pt x="3170" y="1"/>
                  </a:moveTo>
                  <a:lnTo>
                    <a:pt x="3170" y="1"/>
                  </a:lnTo>
                  <a:cubicBezTo>
                    <a:pt x="3169" y="2"/>
                    <a:pt x="1" y="8607"/>
                    <a:pt x="401" y="16412"/>
                  </a:cubicBezTo>
                  <a:cubicBezTo>
                    <a:pt x="558" y="19241"/>
                    <a:pt x="567" y="22069"/>
                    <a:pt x="428" y="24897"/>
                  </a:cubicBezTo>
                  <a:lnTo>
                    <a:pt x="428" y="24897"/>
                  </a:lnTo>
                  <a:cubicBezTo>
                    <a:pt x="564" y="23318"/>
                    <a:pt x="1173" y="21811"/>
                    <a:pt x="2135" y="20549"/>
                  </a:cubicBezTo>
                  <a:cubicBezTo>
                    <a:pt x="801" y="13811"/>
                    <a:pt x="3169" y="2"/>
                    <a:pt x="3170" y="1"/>
                  </a:cubicBezTo>
                  <a:close/>
                  <a:moveTo>
                    <a:pt x="428" y="24897"/>
                  </a:moveTo>
                  <a:cubicBezTo>
                    <a:pt x="413" y="25070"/>
                    <a:pt x="404" y="25244"/>
                    <a:pt x="401" y="25419"/>
                  </a:cubicBezTo>
                  <a:cubicBezTo>
                    <a:pt x="411" y="25245"/>
                    <a:pt x="420" y="25071"/>
                    <a:pt x="428" y="248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4823625" y="2546425"/>
              <a:ext cx="306900" cy="373625"/>
            </a:xfrm>
            <a:custGeom>
              <a:avLst/>
              <a:gdLst/>
              <a:ahLst/>
              <a:cxnLst/>
              <a:rect l="l" t="t" r="r" b="b"/>
              <a:pathLst>
                <a:path w="12276" h="14945" extrusionOk="0">
                  <a:moveTo>
                    <a:pt x="6138" y="1"/>
                  </a:moveTo>
                  <a:cubicBezTo>
                    <a:pt x="4570" y="34"/>
                    <a:pt x="3069" y="735"/>
                    <a:pt x="2035" y="1935"/>
                  </a:cubicBezTo>
                  <a:cubicBezTo>
                    <a:pt x="701" y="3470"/>
                    <a:pt x="0" y="5438"/>
                    <a:pt x="34" y="7473"/>
                  </a:cubicBezTo>
                  <a:cubicBezTo>
                    <a:pt x="0" y="9341"/>
                    <a:pt x="601" y="11175"/>
                    <a:pt x="1735" y="12643"/>
                  </a:cubicBezTo>
                  <a:cubicBezTo>
                    <a:pt x="2769" y="14078"/>
                    <a:pt x="4403" y="14911"/>
                    <a:pt x="6138" y="14945"/>
                  </a:cubicBezTo>
                  <a:cubicBezTo>
                    <a:pt x="8073" y="14945"/>
                    <a:pt x="9807" y="13844"/>
                    <a:pt x="10941" y="12109"/>
                  </a:cubicBezTo>
                  <a:cubicBezTo>
                    <a:pt x="11809" y="10742"/>
                    <a:pt x="12276" y="9107"/>
                    <a:pt x="12242" y="7473"/>
                  </a:cubicBezTo>
                  <a:cubicBezTo>
                    <a:pt x="12242" y="7373"/>
                    <a:pt x="12276" y="7339"/>
                    <a:pt x="12242" y="7173"/>
                  </a:cubicBezTo>
                  <a:cubicBezTo>
                    <a:pt x="12242" y="7039"/>
                    <a:pt x="12242" y="6872"/>
                    <a:pt x="12242" y="6706"/>
                  </a:cubicBezTo>
                  <a:cubicBezTo>
                    <a:pt x="12109" y="5204"/>
                    <a:pt x="11608" y="3770"/>
                    <a:pt x="10741" y="2536"/>
                  </a:cubicBezTo>
                  <a:cubicBezTo>
                    <a:pt x="10107" y="1669"/>
                    <a:pt x="9307" y="968"/>
                    <a:pt x="8339" y="501"/>
                  </a:cubicBezTo>
                  <a:cubicBezTo>
                    <a:pt x="7672" y="168"/>
                    <a:pt x="6905" y="1"/>
                    <a:pt x="6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5129675" y="2714050"/>
              <a:ext cx="25" cy="11700"/>
            </a:xfrm>
            <a:custGeom>
              <a:avLst/>
              <a:gdLst/>
              <a:ahLst/>
              <a:cxnLst/>
              <a:rect l="l" t="t" r="r" b="b"/>
              <a:pathLst>
                <a:path w="1" h="468" extrusionOk="0">
                  <a:moveTo>
                    <a:pt x="0" y="1"/>
                  </a:moveTo>
                  <a:cubicBezTo>
                    <a:pt x="0" y="167"/>
                    <a:pt x="0" y="334"/>
                    <a:pt x="0" y="468"/>
                  </a:cubicBezTo>
                  <a:cubicBezTo>
                    <a:pt x="0" y="334"/>
                    <a:pt x="0" y="167"/>
                    <a:pt x="0" y="1"/>
                  </a:cubicBezTo>
                  <a:close/>
                </a:path>
              </a:pathLst>
            </a:custGeom>
            <a:solidFill>
              <a:srgbClr val="F7A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5061275" y="2089450"/>
              <a:ext cx="86775" cy="624625"/>
            </a:xfrm>
            <a:custGeom>
              <a:avLst/>
              <a:gdLst/>
              <a:ahLst/>
              <a:cxnLst/>
              <a:rect l="l" t="t" r="r" b="b"/>
              <a:pathLst>
                <a:path w="3471" h="24985" extrusionOk="0">
                  <a:moveTo>
                    <a:pt x="1" y="0"/>
                  </a:moveTo>
                  <a:cubicBezTo>
                    <a:pt x="134" y="634"/>
                    <a:pt x="3470" y="13977"/>
                    <a:pt x="1235" y="20815"/>
                  </a:cubicBezTo>
                  <a:cubicBezTo>
                    <a:pt x="2102" y="22049"/>
                    <a:pt x="2603" y="23483"/>
                    <a:pt x="2736" y="24985"/>
                  </a:cubicBezTo>
                  <a:cubicBezTo>
                    <a:pt x="2569" y="22116"/>
                    <a:pt x="2569" y="19247"/>
                    <a:pt x="2770" y="16378"/>
                  </a:cubicBezTo>
                  <a:cubicBezTo>
                    <a:pt x="3203" y="8806"/>
                    <a:pt x="168" y="50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5502425" y="2546425"/>
              <a:ext cx="306075" cy="373625"/>
            </a:xfrm>
            <a:custGeom>
              <a:avLst/>
              <a:gdLst/>
              <a:ahLst/>
              <a:cxnLst/>
              <a:rect l="l" t="t" r="r" b="b"/>
              <a:pathLst>
                <a:path w="12243" h="14945" extrusionOk="0">
                  <a:moveTo>
                    <a:pt x="6105" y="1"/>
                  </a:moveTo>
                  <a:cubicBezTo>
                    <a:pt x="5338" y="1"/>
                    <a:pt x="4571" y="168"/>
                    <a:pt x="3870" y="501"/>
                  </a:cubicBezTo>
                  <a:cubicBezTo>
                    <a:pt x="3470" y="701"/>
                    <a:pt x="3070" y="968"/>
                    <a:pt x="2736" y="1235"/>
                  </a:cubicBezTo>
                  <a:cubicBezTo>
                    <a:pt x="2369" y="1535"/>
                    <a:pt x="2036" y="1869"/>
                    <a:pt x="1735" y="2236"/>
                  </a:cubicBezTo>
                  <a:cubicBezTo>
                    <a:pt x="668" y="3637"/>
                    <a:pt x="34" y="5338"/>
                    <a:pt x="1" y="7106"/>
                  </a:cubicBezTo>
                  <a:lnTo>
                    <a:pt x="1" y="7473"/>
                  </a:lnTo>
                  <a:cubicBezTo>
                    <a:pt x="1" y="11609"/>
                    <a:pt x="2736" y="14945"/>
                    <a:pt x="6105" y="14945"/>
                  </a:cubicBezTo>
                  <a:cubicBezTo>
                    <a:pt x="7840" y="14911"/>
                    <a:pt x="9474" y="14078"/>
                    <a:pt x="10508" y="12643"/>
                  </a:cubicBezTo>
                  <a:cubicBezTo>
                    <a:pt x="10742" y="12343"/>
                    <a:pt x="10942" y="12043"/>
                    <a:pt x="11142" y="11743"/>
                  </a:cubicBezTo>
                  <a:cubicBezTo>
                    <a:pt x="11843" y="10442"/>
                    <a:pt x="12243" y="8974"/>
                    <a:pt x="12210" y="7473"/>
                  </a:cubicBezTo>
                  <a:cubicBezTo>
                    <a:pt x="12210" y="3370"/>
                    <a:pt x="9474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5143000" y="1883950"/>
              <a:ext cx="345275" cy="907675"/>
            </a:xfrm>
            <a:custGeom>
              <a:avLst/>
              <a:gdLst/>
              <a:ahLst/>
              <a:cxnLst/>
              <a:rect l="l" t="t" r="r" b="b"/>
              <a:pathLst>
                <a:path w="13811" h="36307" extrusionOk="0">
                  <a:moveTo>
                    <a:pt x="2454" y="1"/>
                  </a:moveTo>
                  <a:cubicBezTo>
                    <a:pt x="2235" y="1"/>
                    <a:pt x="2016" y="27"/>
                    <a:pt x="1802" y="81"/>
                  </a:cubicBezTo>
                  <a:cubicBezTo>
                    <a:pt x="768" y="348"/>
                    <a:pt x="34" y="1248"/>
                    <a:pt x="1" y="2316"/>
                  </a:cubicBezTo>
                  <a:lnTo>
                    <a:pt x="1" y="3050"/>
                  </a:lnTo>
                  <a:cubicBezTo>
                    <a:pt x="68" y="4584"/>
                    <a:pt x="501" y="6652"/>
                    <a:pt x="2403" y="7386"/>
                  </a:cubicBezTo>
                  <a:cubicBezTo>
                    <a:pt x="3704" y="7886"/>
                    <a:pt x="4971" y="8487"/>
                    <a:pt x="6205" y="9154"/>
                  </a:cubicBezTo>
                  <a:lnTo>
                    <a:pt x="6205" y="10155"/>
                  </a:lnTo>
                  <a:cubicBezTo>
                    <a:pt x="6205" y="10155"/>
                    <a:pt x="4852" y="9082"/>
                    <a:pt x="3687" y="9082"/>
                  </a:cubicBezTo>
                  <a:cubicBezTo>
                    <a:pt x="3520" y="9082"/>
                    <a:pt x="3358" y="9104"/>
                    <a:pt x="3203" y="9154"/>
                  </a:cubicBezTo>
                  <a:cubicBezTo>
                    <a:pt x="2503" y="9388"/>
                    <a:pt x="2536" y="9888"/>
                    <a:pt x="2870" y="10221"/>
                  </a:cubicBezTo>
                  <a:cubicBezTo>
                    <a:pt x="3137" y="10488"/>
                    <a:pt x="3503" y="10655"/>
                    <a:pt x="3870" y="10655"/>
                  </a:cubicBezTo>
                  <a:cubicBezTo>
                    <a:pt x="3940" y="10655"/>
                    <a:pt x="4011" y="10655"/>
                    <a:pt x="4083" y="10655"/>
                  </a:cubicBezTo>
                  <a:cubicBezTo>
                    <a:pt x="4954" y="10655"/>
                    <a:pt x="6015" y="10683"/>
                    <a:pt x="6139" y="11422"/>
                  </a:cubicBezTo>
                  <a:lnTo>
                    <a:pt x="6139" y="12223"/>
                  </a:lnTo>
                  <a:cubicBezTo>
                    <a:pt x="6139" y="15759"/>
                    <a:pt x="6172" y="29635"/>
                    <a:pt x="6406" y="32537"/>
                  </a:cubicBezTo>
                  <a:cubicBezTo>
                    <a:pt x="6539" y="34172"/>
                    <a:pt x="6639" y="35339"/>
                    <a:pt x="6639" y="36307"/>
                  </a:cubicBezTo>
                  <a:lnTo>
                    <a:pt x="7173" y="36307"/>
                  </a:lnTo>
                  <a:cubicBezTo>
                    <a:pt x="7173" y="35339"/>
                    <a:pt x="7273" y="34172"/>
                    <a:pt x="7406" y="32537"/>
                  </a:cubicBezTo>
                  <a:cubicBezTo>
                    <a:pt x="7640" y="29635"/>
                    <a:pt x="7673" y="15759"/>
                    <a:pt x="7673" y="12223"/>
                  </a:cubicBezTo>
                  <a:lnTo>
                    <a:pt x="7673" y="11422"/>
                  </a:lnTo>
                  <a:cubicBezTo>
                    <a:pt x="7706" y="11222"/>
                    <a:pt x="7840" y="11022"/>
                    <a:pt x="8007" y="10922"/>
                  </a:cubicBezTo>
                  <a:lnTo>
                    <a:pt x="7606" y="10155"/>
                  </a:lnTo>
                  <a:lnTo>
                    <a:pt x="7606" y="9154"/>
                  </a:lnTo>
                  <a:cubicBezTo>
                    <a:pt x="8841" y="8487"/>
                    <a:pt x="10108" y="7886"/>
                    <a:pt x="11409" y="7386"/>
                  </a:cubicBezTo>
                  <a:cubicBezTo>
                    <a:pt x="13511" y="6586"/>
                    <a:pt x="13811" y="4150"/>
                    <a:pt x="13811" y="2583"/>
                  </a:cubicBezTo>
                  <a:cubicBezTo>
                    <a:pt x="13811" y="2483"/>
                    <a:pt x="13811" y="2416"/>
                    <a:pt x="13811" y="2316"/>
                  </a:cubicBezTo>
                  <a:cubicBezTo>
                    <a:pt x="13777" y="1248"/>
                    <a:pt x="13044" y="348"/>
                    <a:pt x="12010" y="81"/>
                  </a:cubicBezTo>
                  <a:cubicBezTo>
                    <a:pt x="11826" y="26"/>
                    <a:pt x="11632" y="1"/>
                    <a:pt x="11439" y="1"/>
                  </a:cubicBezTo>
                  <a:cubicBezTo>
                    <a:pt x="11282" y="1"/>
                    <a:pt x="11125" y="18"/>
                    <a:pt x="10975" y="47"/>
                  </a:cubicBezTo>
                  <a:cubicBezTo>
                    <a:pt x="10775" y="81"/>
                    <a:pt x="10575" y="114"/>
                    <a:pt x="10375" y="181"/>
                  </a:cubicBezTo>
                  <a:cubicBezTo>
                    <a:pt x="9477" y="552"/>
                    <a:pt x="8493" y="752"/>
                    <a:pt x="7529" y="752"/>
                  </a:cubicBezTo>
                  <a:cubicBezTo>
                    <a:pt x="7455" y="752"/>
                    <a:pt x="7380" y="750"/>
                    <a:pt x="7306" y="748"/>
                  </a:cubicBezTo>
                  <a:lnTo>
                    <a:pt x="6539" y="748"/>
                  </a:lnTo>
                  <a:cubicBezTo>
                    <a:pt x="6462" y="750"/>
                    <a:pt x="6386" y="752"/>
                    <a:pt x="6309" y="752"/>
                  </a:cubicBezTo>
                  <a:cubicBezTo>
                    <a:pt x="5319" y="752"/>
                    <a:pt x="4335" y="552"/>
                    <a:pt x="3437" y="181"/>
                  </a:cubicBezTo>
                  <a:cubicBezTo>
                    <a:pt x="3117" y="61"/>
                    <a:pt x="2784" y="1"/>
                    <a:pt x="2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5095775" y="2064075"/>
              <a:ext cx="194025" cy="836225"/>
            </a:xfrm>
            <a:custGeom>
              <a:avLst/>
              <a:gdLst/>
              <a:ahLst/>
              <a:cxnLst/>
              <a:rect l="l" t="t" r="r" b="b"/>
              <a:pathLst>
                <a:path w="7761" h="33449" extrusionOk="0">
                  <a:moveTo>
                    <a:pt x="1121" y="0"/>
                  </a:moveTo>
                  <a:cubicBezTo>
                    <a:pt x="461" y="0"/>
                    <a:pt x="1" y="660"/>
                    <a:pt x="22" y="1582"/>
                  </a:cubicBezTo>
                  <a:cubicBezTo>
                    <a:pt x="55" y="2983"/>
                    <a:pt x="2023" y="4918"/>
                    <a:pt x="2657" y="9988"/>
                  </a:cubicBezTo>
                  <a:cubicBezTo>
                    <a:pt x="3324" y="15058"/>
                    <a:pt x="3424" y="29102"/>
                    <a:pt x="3424" y="29102"/>
                  </a:cubicBezTo>
                  <a:cubicBezTo>
                    <a:pt x="3424" y="29569"/>
                    <a:pt x="3491" y="30002"/>
                    <a:pt x="3591" y="30436"/>
                  </a:cubicBezTo>
                  <a:cubicBezTo>
                    <a:pt x="3921" y="31884"/>
                    <a:pt x="4678" y="33449"/>
                    <a:pt x="5520" y="33449"/>
                  </a:cubicBezTo>
                  <a:cubicBezTo>
                    <a:pt x="5784" y="33449"/>
                    <a:pt x="6056" y="33296"/>
                    <a:pt x="6326" y="32938"/>
                  </a:cubicBezTo>
                  <a:cubicBezTo>
                    <a:pt x="7761" y="31037"/>
                    <a:pt x="6093" y="10222"/>
                    <a:pt x="6093" y="10222"/>
                  </a:cubicBezTo>
                  <a:cubicBezTo>
                    <a:pt x="5626" y="8687"/>
                    <a:pt x="5493" y="6786"/>
                    <a:pt x="5826" y="5585"/>
                  </a:cubicBezTo>
                  <a:cubicBezTo>
                    <a:pt x="5826" y="5585"/>
                    <a:pt x="5092" y="4484"/>
                    <a:pt x="4258" y="3217"/>
                  </a:cubicBezTo>
                  <a:cubicBezTo>
                    <a:pt x="3691" y="2316"/>
                    <a:pt x="3024" y="1482"/>
                    <a:pt x="2357" y="681"/>
                  </a:cubicBezTo>
                  <a:cubicBezTo>
                    <a:pt x="1916" y="205"/>
                    <a:pt x="1487" y="0"/>
                    <a:pt x="1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5735925" y="1443150"/>
              <a:ext cx="212675" cy="1079950"/>
            </a:xfrm>
            <a:custGeom>
              <a:avLst/>
              <a:gdLst/>
              <a:ahLst/>
              <a:cxnLst/>
              <a:rect l="l" t="t" r="r" b="b"/>
              <a:pathLst>
                <a:path w="8507" h="43198" extrusionOk="0">
                  <a:moveTo>
                    <a:pt x="5938" y="0"/>
                  </a:moveTo>
                  <a:lnTo>
                    <a:pt x="5038" y="501"/>
                  </a:lnTo>
                  <a:cubicBezTo>
                    <a:pt x="7173" y="2869"/>
                    <a:pt x="7006" y="8506"/>
                    <a:pt x="5872" y="11809"/>
                  </a:cubicBezTo>
                  <a:cubicBezTo>
                    <a:pt x="4404" y="16078"/>
                    <a:pt x="1" y="28754"/>
                    <a:pt x="1168" y="41763"/>
                  </a:cubicBezTo>
                  <a:cubicBezTo>
                    <a:pt x="2069" y="41964"/>
                    <a:pt x="2870" y="42464"/>
                    <a:pt x="3403" y="43198"/>
                  </a:cubicBezTo>
                  <a:cubicBezTo>
                    <a:pt x="1802" y="35259"/>
                    <a:pt x="3804" y="25018"/>
                    <a:pt x="5672" y="17746"/>
                  </a:cubicBezTo>
                  <a:cubicBezTo>
                    <a:pt x="5672" y="17746"/>
                    <a:pt x="5672" y="17713"/>
                    <a:pt x="5672" y="17713"/>
                  </a:cubicBezTo>
                  <a:cubicBezTo>
                    <a:pt x="6272" y="15411"/>
                    <a:pt x="6839" y="13410"/>
                    <a:pt x="7273" y="11875"/>
                  </a:cubicBezTo>
                  <a:cubicBezTo>
                    <a:pt x="8507" y="7506"/>
                    <a:pt x="8040" y="2569"/>
                    <a:pt x="5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323975" y="1398000"/>
              <a:ext cx="560425" cy="504650"/>
            </a:xfrm>
            <a:custGeom>
              <a:avLst/>
              <a:gdLst/>
              <a:ahLst/>
              <a:cxnLst/>
              <a:rect l="l" t="t" r="r" b="b"/>
              <a:pathLst>
                <a:path w="22417" h="20186" extrusionOk="0">
                  <a:moveTo>
                    <a:pt x="18873" y="1"/>
                  </a:moveTo>
                  <a:cubicBezTo>
                    <a:pt x="18809" y="1"/>
                    <a:pt x="18745" y="2"/>
                    <a:pt x="18680" y="5"/>
                  </a:cubicBezTo>
                  <a:cubicBezTo>
                    <a:pt x="14878" y="105"/>
                    <a:pt x="12309" y="4441"/>
                    <a:pt x="11242" y="6510"/>
                  </a:cubicBezTo>
                  <a:cubicBezTo>
                    <a:pt x="10908" y="7210"/>
                    <a:pt x="10741" y="7677"/>
                    <a:pt x="10741" y="7677"/>
                  </a:cubicBezTo>
                  <a:cubicBezTo>
                    <a:pt x="10334" y="7609"/>
                    <a:pt x="9961" y="7577"/>
                    <a:pt x="9619" y="7577"/>
                  </a:cubicBezTo>
                  <a:cubicBezTo>
                    <a:pt x="7443" y="7577"/>
                    <a:pt x="6512" y="8857"/>
                    <a:pt x="5705" y="10212"/>
                  </a:cubicBezTo>
                  <a:cubicBezTo>
                    <a:pt x="4771" y="11780"/>
                    <a:pt x="3370" y="11380"/>
                    <a:pt x="1668" y="11947"/>
                  </a:cubicBezTo>
                  <a:cubicBezTo>
                    <a:pt x="0" y="12480"/>
                    <a:pt x="67" y="20186"/>
                    <a:pt x="67" y="20186"/>
                  </a:cubicBezTo>
                  <a:cubicBezTo>
                    <a:pt x="234" y="19552"/>
                    <a:pt x="634" y="19018"/>
                    <a:pt x="1168" y="18685"/>
                  </a:cubicBezTo>
                  <a:cubicBezTo>
                    <a:pt x="2102" y="18185"/>
                    <a:pt x="2669" y="18852"/>
                    <a:pt x="3903" y="17284"/>
                  </a:cubicBezTo>
                  <a:cubicBezTo>
                    <a:pt x="5137" y="15683"/>
                    <a:pt x="7239" y="17884"/>
                    <a:pt x="8473" y="14549"/>
                  </a:cubicBezTo>
                  <a:cubicBezTo>
                    <a:pt x="9741" y="11213"/>
                    <a:pt x="12409" y="12347"/>
                    <a:pt x="11809" y="8244"/>
                  </a:cubicBezTo>
                  <a:cubicBezTo>
                    <a:pt x="11809" y="8244"/>
                    <a:pt x="13243" y="4074"/>
                    <a:pt x="16179" y="2140"/>
                  </a:cubicBezTo>
                  <a:cubicBezTo>
                    <a:pt x="16979" y="1573"/>
                    <a:pt x="17913" y="1239"/>
                    <a:pt x="18914" y="1172"/>
                  </a:cubicBezTo>
                  <a:cubicBezTo>
                    <a:pt x="18986" y="1168"/>
                    <a:pt x="19058" y="1165"/>
                    <a:pt x="19129" y="1165"/>
                  </a:cubicBezTo>
                  <a:cubicBezTo>
                    <a:pt x="20052" y="1165"/>
                    <a:pt x="20930" y="1561"/>
                    <a:pt x="21549" y="2273"/>
                  </a:cubicBezTo>
                  <a:lnTo>
                    <a:pt x="22416" y="1806"/>
                  </a:lnTo>
                  <a:cubicBezTo>
                    <a:pt x="21587" y="690"/>
                    <a:pt x="20270" y="1"/>
                    <a:pt x="18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5600000" y="2484575"/>
              <a:ext cx="276900" cy="387025"/>
            </a:xfrm>
            <a:custGeom>
              <a:avLst/>
              <a:gdLst/>
              <a:ahLst/>
              <a:cxnLst/>
              <a:rect l="l" t="t" r="r" b="b"/>
              <a:pathLst>
                <a:path w="11076" h="15481" extrusionOk="0">
                  <a:moveTo>
                    <a:pt x="5937" y="0"/>
                  </a:moveTo>
                  <a:cubicBezTo>
                    <a:pt x="5095" y="0"/>
                    <a:pt x="4284" y="347"/>
                    <a:pt x="3703" y="1007"/>
                  </a:cubicBezTo>
                  <a:cubicBezTo>
                    <a:pt x="3137" y="731"/>
                    <a:pt x="2577" y="582"/>
                    <a:pt x="2083" y="582"/>
                  </a:cubicBezTo>
                  <a:cubicBezTo>
                    <a:pt x="1500" y="582"/>
                    <a:pt x="1008" y="789"/>
                    <a:pt x="701" y="1241"/>
                  </a:cubicBezTo>
                  <a:cubicBezTo>
                    <a:pt x="368" y="1774"/>
                    <a:pt x="101" y="2375"/>
                    <a:pt x="1" y="2975"/>
                  </a:cubicBezTo>
                  <a:cubicBezTo>
                    <a:pt x="668" y="2642"/>
                    <a:pt x="1435" y="2475"/>
                    <a:pt x="2202" y="2475"/>
                  </a:cubicBezTo>
                  <a:cubicBezTo>
                    <a:pt x="5571" y="2475"/>
                    <a:pt x="8307" y="5844"/>
                    <a:pt x="8307" y="9947"/>
                  </a:cubicBezTo>
                  <a:cubicBezTo>
                    <a:pt x="8340" y="11815"/>
                    <a:pt x="7740" y="13649"/>
                    <a:pt x="6605" y="15117"/>
                  </a:cubicBezTo>
                  <a:cubicBezTo>
                    <a:pt x="6729" y="15364"/>
                    <a:pt x="6926" y="15481"/>
                    <a:pt x="7169" y="15481"/>
                  </a:cubicBezTo>
                  <a:cubicBezTo>
                    <a:pt x="8042" y="15481"/>
                    <a:pt x="9503" y="13961"/>
                    <a:pt x="10208" y="11481"/>
                  </a:cubicBezTo>
                  <a:cubicBezTo>
                    <a:pt x="11075" y="8312"/>
                    <a:pt x="9241" y="6544"/>
                    <a:pt x="9241" y="6544"/>
                  </a:cubicBezTo>
                  <a:cubicBezTo>
                    <a:pt x="9507" y="5577"/>
                    <a:pt x="9608" y="4576"/>
                    <a:pt x="9608" y="3542"/>
                  </a:cubicBezTo>
                  <a:cubicBezTo>
                    <a:pt x="9541" y="2808"/>
                    <a:pt x="9274" y="2108"/>
                    <a:pt x="8840" y="1541"/>
                  </a:cubicBezTo>
                  <a:cubicBezTo>
                    <a:pt x="8307" y="807"/>
                    <a:pt x="7506" y="273"/>
                    <a:pt x="6605" y="73"/>
                  </a:cubicBezTo>
                  <a:cubicBezTo>
                    <a:pt x="6383" y="24"/>
                    <a:pt x="6159" y="0"/>
                    <a:pt x="5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5325650" y="1451475"/>
              <a:ext cx="402800" cy="451275"/>
            </a:xfrm>
            <a:custGeom>
              <a:avLst/>
              <a:gdLst/>
              <a:ahLst/>
              <a:cxnLst/>
              <a:rect l="l" t="t" r="r" b="b"/>
              <a:pathLst>
                <a:path w="16112" h="18051" extrusionOk="0">
                  <a:moveTo>
                    <a:pt x="16112" y="1"/>
                  </a:moveTo>
                  <a:cubicBezTo>
                    <a:pt x="13176" y="1935"/>
                    <a:pt x="11742" y="6105"/>
                    <a:pt x="11742" y="6105"/>
                  </a:cubicBezTo>
                  <a:cubicBezTo>
                    <a:pt x="12309" y="10208"/>
                    <a:pt x="9640" y="9074"/>
                    <a:pt x="8406" y="12410"/>
                  </a:cubicBezTo>
                  <a:cubicBezTo>
                    <a:pt x="7172" y="15745"/>
                    <a:pt x="5070" y="13577"/>
                    <a:pt x="3836" y="15145"/>
                  </a:cubicBezTo>
                  <a:cubicBezTo>
                    <a:pt x="2602" y="16713"/>
                    <a:pt x="2035" y="16046"/>
                    <a:pt x="1101" y="16579"/>
                  </a:cubicBezTo>
                  <a:cubicBezTo>
                    <a:pt x="567" y="16879"/>
                    <a:pt x="167" y="17413"/>
                    <a:pt x="0" y="18047"/>
                  </a:cubicBezTo>
                  <a:cubicBezTo>
                    <a:pt x="77" y="18049"/>
                    <a:pt x="153" y="18051"/>
                    <a:pt x="230" y="18051"/>
                  </a:cubicBezTo>
                  <a:cubicBezTo>
                    <a:pt x="1216" y="18051"/>
                    <a:pt x="2174" y="17851"/>
                    <a:pt x="3102" y="17480"/>
                  </a:cubicBezTo>
                  <a:cubicBezTo>
                    <a:pt x="3403" y="17360"/>
                    <a:pt x="3727" y="17300"/>
                    <a:pt x="4061" y="17300"/>
                  </a:cubicBezTo>
                  <a:cubicBezTo>
                    <a:pt x="4283" y="17300"/>
                    <a:pt x="4510" y="17326"/>
                    <a:pt x="4737" y="17380"/>
                  </a:cubicBezTo>
                  <a:cubicBezTo>
                    <a:pt x="15411" y="11342"/>
                    <a:pt x="16112" y="1"/>
                    <a:pt x="16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5026250" y="1474000"/>
              <a:ext cx="579625" cy="428650"/>
            </a:xfrm>
            <a:custGeom>
              <a:avLst/>
              <a:gdLst/>
              <a:ahLst/>
              <a:cxnLst/>
              <a:rect l="l" t="t" r="r" b="b"/>
              <a:pathLst>
                <a:path w="23185" h="17146" extrusionOk="0">
                  <a:moveTo>
                    <a:pt x="11609" y="0"/>
                  </a:moveTo>
                  <a:cubicBezTo>
                    <a:pt x="6272" y="0"/>
                    <a:pt x="3770" y="1602"/>
                    <a:pt x="2436" y="2569"/>
                  </a:cubicBezTo>
                  <a:cubicBezTo>
                    <a:pt x="1736" y="3103"/>
                    <a:pt x="902" y="3436"/>
                    <a:pt x="1" y="3503"/>
                  </a:cubicBezTo>
                  <a:cubicBezTo>
                    <a:pt x="335" y="4170"/>
                    <a:pt x="535" y="4637"/>
                    <a:pt x="535" y="4637"/>
                  </a:cubicBezTo>
                  <a:cubicBezTo>
                    <a:pt x="927" y="4576"/>
                    <a:pt x="1287" y="4547"/>
                    <a:pt x="1619" y="4547"/>
                  </a:cubicBezTo>
                  <a:cubicBezTo>
                    <a:pt x="3822" y="4547"/>
                    <a:pt x="4760" y="5809"/>
                    <a:pt x="5572" y="7172"/>
                  </a:cubicBezTo>
                  <a:cubicBezTo>
                    <a:pt x="6506" y="8740"/>
                    <a:pt x="7907" y="8340"/>
                    <a:pt x="9574" y="8907"/>
                  </a:cubicBezTo>
                  <a:cubicBezTo>
                    <a:pt x="11276" y="9440"/>
                    <a:pt x="11209" y="17146"/>
                    <a:pt x="11209" y="17146"/>
                  </a:cubicBezTo>
                  <a:lnTo>
                    <a:pt x="11976" y="17146"/>
                  </a:lnTo>
                  <a:cubicBezTo>
                    <a:pt x="11976" y="17146"/>
                    <a:pt x="11909" y="9474"/>
                    <a:pt x="13611" y="8907"/>
                  </a:cubicBezTo>
                  <a:cubicBezTo>
                    <a:pt x="15279" y="8340"/>
                    <a:pt x="16680" y="8740"/>
                    <a:pt x="17614" y="7172"/>
                  </a:cubicBezTo>
                  <a:cubicBezTo>
                    <a:pt x="18425" y="5809"/>
                    <a:pt x="19363" y="4547"/>
                    <a:pt x="21566" y="4547"/>
                  </a:cubicBezTo>
                  <a:cubicBezTo>
                    <a:pt x="21898" y="4547"/>
                    <a:pt x="22258" y="4576"/>
                    <a:pt x="22650" y="4637"/>
                  </a:cubicBezTo>
                  <a:cubicBezTo>
                    <a:pt x="22650" y="4637"/>
                    <a:pt x="22817" y="4170"/>
                    <a:pt x="23184" y="3503"/>
                  </a:cubicBezTo>
                  <a:cubicBezTo>
                    <a:pt x="22284" y="3436"/>
                    <a:pt x="21450" y="3103"/>
                    <a:pt x="20749" y="2569"/>
                  </a:cubicBezTo>
                  <a:cubicBezTo>
                    <a:pt x="19415" y="1602"/>
                    <a:pt x="16946" y="0"/>
                    <a:pt x="11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5343150" y="2064075"/>
              <a:ext cx="193500" cy="836250"/>
            </a:xfrm>
            <a:custGeom>
              <a:avLst/>
              <a:gdLst/>
              <a:ahLst/>
              <a:cxnLst/>
              <a:rect l="l" t="t" r="r" b="b"/>
              <a:pathLst>
                <a:path w="7740" h="33450" extrusionOk="0">
                  <a:moveTo>
                    <a:pt x="6633" y="0"/>
                  </a:moveTo>
                  <a:cubicBezTo>
                    <a:pt x="6270" y="0"/>
                    <a:pt x="5846" y="205"/>
                    <a:pt x="5405" y="681"/>
                  </a:cubicBezTo>
                  <a:cubicBezTo>
                    <a:pt x="4170" y="1982"/>
                    <a:pt x="1902" y="5585"/>
                    <a:pt x="1902" y="5618"/>
                  </a:cubicBezTo>
                  <a:cubicBezTo>
                    <a:pt x="2236" y="6786"/>
                    <a:pt x="2102" y="8687"/>
                    <a:pt x="1635" y="10255"/>
                  </a:cubicBezTo>
                  <a:cubicBezTo>
                    <a:pt x="1635" y="10255"/>
                    <a:pt x="1" y="31037"/>
                    <a:pt x="1402" y="32938"/>
                  </a:cubicBezTo>
                  <a:cubicBezTo>
                    <a:pt x="1672" y="33296"/>
                    <a:pt x="1947" y="33449"/>
                    <a:pt x="2213" y="33449"/>
                  </a:cubicBezTo>
                  <a:cubicBezTo>
                    <a:pt x="3063" y="33449"/>
                    <a:pt x="3832" y="31892"/>
                    <a:pt x="4137" y="30469"/>
                  </a:cubicBezTo>
                  <a:cubicBezTo>
                    <a:pt x="4237" y="30036"/>
                    <a:pt x="4304" y="29569"/>
                    <a:pt x="4337" y="29135"/>
                  </a:cubicBezTo>
                  <a:cubicBezTo>
                    <a:pt x="4337" y="29135"/>
                    <a:pt x="4437" y="15058"/>
                    <a:pt x="5071" y="9988"/>
                  </a:cubicBezTo>
                  <a:cubicBezTo>
                    <a:pt x="5705" y="4918"/>
                    <a:pt x="7706" y="3016"/>
                    <a:pt x="7740" y="1582"/>
                  </a:cubicBezTo>
                  <a:cubicBezTo>
                    <a:pt x="7740" y="660"/>
                    <a:pt x="7285" y="0"/>
                    <a:pt x="6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5321475" y="2175300"/>
              <a:ext cx="160125" cy="880450"/>
            </a:xfrm>
            <a:custGeom>
              <a:avLst/>
              <a:gdLst/>
              <a:ahLst/>
              <a:cxnLst/>
              <a:rect l="l" t="t" r="r" b="b"/>
              <a:pathLst>
                <a:path w="6405" h="35218" extrusionOk="0">
                  <a:moveTo>
                    <a:pt x="1453" y="1"/>
                  </a:moveTo>
                  <a:cubicBezTo>
                    <a:pt x="560" y="1"/>
                    <a:pt x="534" y="569"/>
                    <a:pt x="534" y="569"/>
                  </a:cubicBezTo>
                  <a:cubicBezTo>
                    <a:pt x="534" y="4105"/>
                    <a:pt x="501" y="17981"/>
                    <a:pt x="267" y="20883"/>
                  </a:cubicBezTo>
                  <a:cubicBezTo>
                    <a:pt x="134" y="22518"/>
                    <a:pt x="34" y="23719"/>
                    <a:pt x="34" y="24653"/>
                  </a:cubicBezTo>
                  <a:cubicBezTo>
                    <a:pt x="0" y="25520"/>
                    <a:pt x="134" y="26354"/>
                    <a:pt x="434" y="27155"/>
                  </a:cubicBezTo>
                  <a:cubicBezTo>
                    <a:pt x="768" y="28022"/>
                    <a:pt x="768" y="29390"/>
                    <a:pt x="634" y="30724"/>
                  </a:cubicBezTo>
                  <a:cubicBezTo>
                    <a:pt x="534" y="31591"/>
                    <a:pt x="367" y="32458"/>
                    <a:pt x="134" y="33292"/>
                  </a:cubicBezTo>
                  <a:cubicBezTo>
                    <a:pt x="100" y="33426"/>
                    <a:pt x="67" y="33559"/>
                    <a:pt x="67" y="33693"/>
                  </a:cubicBezTo>
                  <a:cubicBezTo>
                    <a:pt x="67" y="34026"/>
                    <a:pt x="201" y="34326"/>
                    <a:pt x="401" y="34593"/>
                  </a:cubicBezTo>
                  <a:cubicBezTo>
                    <a:pt x="806" y="35014"/>
                    <a:pt x="1347" y="35218"/>
                    <a:pt x="1886" y="35218"/>
                  </a:cubicBezTo>
                  <a:cubicBezTo>
                    <a:pt x="2544" y="35218"/>
                    <a:pt x="3199" y="34913"/>
                    <a:pt x="3603" y="34326"/>
                  </a:cubicBezTo>
                  <a:cubicBezTo>
                    <a:pt x="4470" y="32959"/>
                    <a:pt x="5204" y="31491"/>
                    <a:pt x="5805" y="29990"/>
                  </a:cubicBezTo>
                  <a:cubicBezTo>
                    <a:pt x="6238" y="28789"/>
                    <a:pt x="6405" y="27622"/>
                    <a:pt x="6038" y="26854"/>
                  </a:cubicBezTo>
                  <a:cubicBezTo>
                    <a:pt x="5838" y="26421"/>
                    <a:pt x="5471" y="26121"/>
                    <a:pt x="5037" y="26020"/>
                  </a:cubicBezTo>
                  <a:lnTo>
                    <a:pt x="5004" y="26020"/>
                  </a:lnTo>
                  <a:cubicBezTo>
                    <a:pt x="4674" y="27443"/>
                    <a:pt x="3918" y="29000"/>
                    <a:pt x="3076" y="29000"/>
                  </a:cubicBezTo>
                  <a:cubicBezTo>
                    <a:pt x="2812" y="29000"/>
                    <a:pt x="2539" y="28847"/>
                    <a:pt x="2269" y="28489"/>
                  </a:cubicBezTo>
                  <a:cubicBezTo>
                    <a:pt x="834" y="26588"/>
                    <a:pt x="2502" y="5773"/>
                    <a:pt x="2502" y="5773"/>
                  </a:cubicBezTo>
                  <a:cubicBezTo>
                    <a:pt x="2969" y="4238"/>
                    <a:pt x="3103" y="2337"/>
                    <a:pt x="2769" y="1136"/>
                  </a:cubicBezTo>
                  <a:cubicBezTo>
                    <a:pt x="2602" y="536"/>
                    <a:pt x="2302" y="102"/>
                    <a:pt x="1868" y="35"/>
                  </a:cubicBezTo>
                  <a:cubicBezTo>
                    <a:pt x="1712" y="11"/>
                    <a:pt x="1574" y="1"/>
                    <a:pt x="1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5333975" y="2111000"/>
              <a:ext cx="105100" cy="46000"/>
            </a:xfrm>
            <a:custGeom>
              <a:avLst/>
              <a:gdLst/>
              <a:ahLst/>
              <a:cxnLst/>
              <a:rect l="l" t="t" r="r" b="b"/>
              <a:pathLst>
                <a:path w="4204" h="1840" extrusionOk="0">
                  <a:moveTo>
                    <a:pt x="2520" y="0"/>
                  </a:moveTo>
                  <a:cubicBezTo>
                    <a:pt x="1354" y="0"/>
                    <a:pt x="1" y="1073"/>
                    <a:pt x="1" y="1073"/>
                  </a:cubicBezTo>
                  <a:lnTo>
                    <a:pt x="368" y="1840"/>
                  </a:lnTo>
                  <a:cubicBezTo>
                    <a:pt x="835" y="1573"/>
                    <a:pt x="1669" y="1573"/>
                    <a:pt x="2302" y="1573"/>
                  </a:cubicBezTo>
                  <a:cubicBezTo>
                    <a:pt x="3203" y="1573"/>
                    <a:pt x="4204" y="506"/>
                    <a:pt x="3003" y="72"/>
                  </a:cubicBezTo>
                  <a:cubicBezTo>
                    <a:pt x="2849" y="22"/>
                    <a:pt x="2686" y="0"/>
                    <a:pt x="2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5285625" y="2791600"/>
              <a:ext cx="60050" cy="226025"/>
            </a:xfrm>
            <a:custGeom>
              <a:avLst/>
              <a:gdLst/>
              <a:ahLst/>
              <a:cxnLst/>
              <a:rect l="l" t="t" r="r" b="b"/>
              <a:pathLst>
                <a:path w="2402" h="9041" extrusionOk="0">
                  <a:moveTo>
                    <a:pt x="934" y="1"/>
                  </a:moveTo>
                  <a:cubicBezTo>
                    <a:pt x="967" y="835"/>
                    <a:pt x="834" y="1702"/>
                    <a:pt x="567" y="2503"/>
                  </a:cubicBezTo>
                  <a:cubicBezTo>
                    <a:pt x="0" y="3904"/>
                    <a:pt x="334" y="6739"/>
                    <a:pt x="834" y="8607"/>
                  </a:cubicBezTo>
                  <a:cubicBezTo>
                    <a:pt x="901" y="8740"/>
                    <a:pt x="901" y="8874"/>
                    <a:pt x="901" y="9041"/>
                  </a:cubicBezTo>
                  <a:lnTo>
                    <a:pt x="1501" y="9041"/>
                  </a:lnTo>
                  <a:cubicBezTo>
                    <a:pt x="1501" y="8874"/>
                    <a:pt x="1534" y="8740"/>
                    <a:pt x="1568" y="8607"/>
                  </a:cubicBezTo>
                  <a:cubicBezTo>
                    <a:pt x="2068" y="6739"/>
                    <a:pt x="2402" y="3904"/>
                    <a:pt x="1868" y="2503"/>
                  </a:cubicBezTo>
                  <a:cubicBezTo>
                    <a:pt x="1568" y="1702"/>
                    <a:pt x="1434" y="835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5147175" y="2174225"/>
              <a:ext cx="163475" cy="881100"/>
            </a:xfrm>
            <a:custGeom>
              <a:avLst/>
              <a:gdLst/>
              <a:ahLst/>
              <a:cxnLst/>
              <a:rect l="l" t="t" r="r" b="b"/>
              <a:pathLst>
                <a:path w="6539" h="35244" extrusionOk="0">
                  <a:moveTo>
                    <a:pt x="5123" y="1"/>
                  </a:moveTo>
                  <a:cubicBezTo>
                    <a:pt x="4992" y="1"/>
                    <a:pt x="4843" y="14"/>
                    <a:pt x="4671" y="45"/>
                  </a:cubicBezTo>
                  <a:cubicBezTo>
                    <a:pt x="4237" y="112"/>
                    <a:pt x="3937" y="512"/>
                    <a:pt x="3770" y="1146"/>
                  </a:cubicBezTo>
                  <a:cubicBezTo>
                    <a:pt x="3437" y="2346"/>
                    <a:pt x="3570" y="4248"/>
                    <a:pt x="4004" y="5782"/>
                  </a:cubicBezTo>
                  <a:cubicBezTo>
                    <a:pt x="4004" y="5782"/>
                    <a:pt x="5671" y="26597"/>
                    <a:pt x="4270" y="28499"/>
                  </a:cubicBezTo>
                  <a:cubicBezTo>
                    <a:pt x="4000" y="28856"/>
                    <a:pt x="3726" y="29009"/>
                    <a:pt x="3460" y="29009"/>
                  </a:cubicBezTo>
                  <a:cubicBezTo>
                    <a:pt x="2609" y="29009"/>
                    <a:pt x="1840" y="27445"/>
                    <a:pt x="1535" y="25997"/>
                  </a:cubicBezTo>
                  <a:lnTo>
                    <a:pt x="1502" y="25997"/>
                  </a:lnTo>
                  <a:cubicBezTo>
                    <a:pt x="1068" y="26130"/>
                    <a:pt x="701" y="26430"/>
                    <a:pt x="501" y="26831"/>
                  </a:cubicBezTo>
                  <a:cubicBezTo>
                    <a:pt x="1" y="27931"/>
                    <a:pt x="501" y="29666"/>
                    <a:pt x="1235" y="31267"/>
                  </a:cubicBezTo>
                  <a:cubicBezTo>
                    <a:pt x="1735" y="32335"/>
                    <a:pt x="2302" y="33369"/>
                    <a:pt x="2936" y="34336"/>
                  </a:cubicBezTo>
                  <a:cubicBezTo>
                    <a:pt x="3354" y="34970"/>
                    <a:pt x="4012" y="35244"/>
                    <a:pt x="4648" y="35244"/>
                  </a:cubicBezTo>
                  <a:cubicBezTo>
                    <a:pt x="5584" y="35244"/>
                    <a:pt x="6472" y="34650"/>
                    <a:pt x="6472" y="33736"/>
                  </a:cubicBezTo>
                  <a:cubicBezTo>
                    <a:pt x="6472" y="33569"/>
                    <a:pt x="6439" y="33435"/>
                    <a:pt x="6405" y="33302"/>
                  </a:cubicBezTo>
                  <a:cubicBezTo>
                    <a:pt x="6138" y="32368"/>
                    <a:pt x="5972" y="31434"/>
                    <a:pt x="5905" y="30500"/>
                  </a:cubicBezTo>
                  <a:cubicBezTo>
                    <a:pt x="5772" y="29232"/>
                    <a:pt x="5805" y="27965"/>
                    <a:pt x="6105" y="27164"/>
                  </a:cubicBezTo>
                  <a:cubicBezTo>
                    <a:pt x="6405" y="26364"/>
                    <a:pt x="6539" y="25530"/>
                    <a:pt x="6505" y="24662"/>
                  </a:cubicBezTo>
                  <a:cubicBezTo>
                    <a:pt x="6505" y="23695"/>
                    <a:pt x="6405" y="22528"/>
                    <a:pt x="6272" y="20893"/>
                  </a:cubicBezTo>
                  <a:cubicBezTo>
                    <a:pt x="6038" y="17991"/>
                    <a:pt x="6005" y="4114"/>
                    <a:pt x="6005" y="579"/>
                  </a:cubicBezTo>
                  <a:cubicBezTo>
                    <a:pt x="6005" y="579"/>
                    <a:pt x="5980" y="1"/>
                    <a:pt x="5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4732725" y="1398025"/>
              <a:ext cx="574600" cy="504625"/>
            </a:xfrm>
            <a:custGeom>
              <a:avLst/>
              <a:gdLst/>
              <a:ahLst/>
              <a:cxnLst/>
              <a:rect l="l" t="t" r="r" b="b"/>
              <a:pathLst>
                <a:path w="22984" h="20185" extrusionOk="0">
                  <a:moveTo>
                    <a:pt x="4164" y="1"/>
                  </a:moveTo>
                  <a:cubicBezTo>
                    <a:pt x="2346" y="1"/>
                    <a:pt x="938" y="1022"/>
                    <a:pt x="0" y="2639"/>
                  </a:cubicBezTo>
                  <a:lnTo>
                    <a:pt x="868" y="3139"/>
                  </a:lnTo>
                  <a:cubicBezTo>
                    <a:pt x="1540" y="1923"/>
                    <a:pt x="2519" y="1167"/>
                    <a:pt x="3924" y="1167"/>
                  </a:cubicBezTo>
                  <a:cubicBezTo>
                    <a:pt x="3983" y="1167"/>
                    <a:pt x="4043" y="1169"/>
                    <a:pt x="4103" y="1171"/>
                  </a:cubicBezTo>
                  <a:cubicBezTo>
                    <a:pt x="5071" y="1238"/>
                    <a:pt x="6038" y="1572"/>
                    <a:pt x="6838" y="2139"/>
                  </a:cubicBezTo>
                  <a:cubicBezTo>
                    <a:pt x="9741" y="4073"/>
                    <a:pt x="11208" y="8243"/>
                    <a:pt x="11208" y="8243"/>
                  </a:cubicBezTo>
                  <a:cubicBezTo>
                    <a:pt x="10641" y="12346"/>
                    <a:pt x="13276" y="11212"/>
                    <a:pt x="14544" y="14548"/>
                  </a:cubicBezTo>
                  <a:cubicBezTo>
                    <a:pt x="15778" y="17883"/>
                    <a:pt x="17880" y="15715"/>
                    <a:pt x="19081" y="17283"/>
                  </a:cubicBezTo>
                  <a:cubicBezTo>
                    <a:pt x="20315" y="18851"/>
                    <a:pt x="20915" y="18184"/>
                    <a:pt x="21816" y="18717"/>
                  </a:cubicBezTo>
                  <a:cubicBezTo>
                    <a:pt x="22383" y="19051"/>
                    <a:pt x="22783" y="19585"/>
                    <a:pt x="22950" y="20185"/>
                  </a:cubicBezTo>
                  <a:cubicBezTo>
                    <a:pt x="22950" y="20185"/>
                    <a:pt x="22983" y="12479"/>
                    <a:pt x="21315" y="11946"/>
                  </a:cubicBezTo>
                  <a:cubicBezTo>
                    <a:pt x="19648" y="11379"/>
                    <a:pt x="18247" y="11779"/>
                    <a:pt x="17313" y="10211"/>
                  </a:cubicBezTo>
                  <a:cubicBezTo>
                    <a:pt x="16501" y="8848"/>
                    <a:pt x="15563" y="7586"/>
                    <a:pt x="13360" y="7586"/>
                  </a:cubicBezTo>
                  <a:cubicBezTo>
                    <a:pt x="13028" y="7586"/>
                    <a:pt x="12668" y="7615"/>
                    <a:pt x="12276" y="7676"/>
                  </a:cubicBezTo>
                  <a:cubicBezTo>
                    <a:pt x="12276" y="7676"/>
                    <a:pt x="12076" y="7209"/>
                    <a:pt x="11742" y="6542"/>
                  </a:cubicBezTo>
                  <a:cubicBezTo>
                    <a:pt x="10708" y="4440"/>
                    <a:pt x="8139" y="137"/>
                    <a:pt x="4337" y="4"/>
                  </a:cubicBezTo>
                  <a:cubicBezTo>
                    <a:pt x="4279" y="2"/>
                    <a:pt x="4221" y="1"/>
                    <a:pt x="4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4903675" y="1451475"/>
              <a:ext cx="402800" cy="451275"/>
            </a:xfrm>
            <a:custGeom>
              <a:avLst/>
              <a:gdLst/>
              <a:ahLst/>
              <a:cxnLst/>
              <a:rect l="l" t="t" r="r" b="b"/>
              <a:pathLst>
                <a:path w="16112" h="18051" extrusionOk="0">
                  <a:moveTo>
                    <a:pt x="0" y="1"/>
                  </a:moveTo>
                  <a:cubicBezTo>
                    <a:pt x="0" y="1"/>
                    <a:pt x="701" y="11342"/>
                    <a:pt x="11375" y="17380"/>
                  </a:cubicBezTo>
                  <a:cubicBezTo>
                    <a:pt x="11602" y="17326"/>
                    <a:pt x="11829" y="17300"/>
                    <a:pt x="12051" y="17300"/>
                  </a:cubicBezTo>
                  <a:cubicBezTo>
                    <a:pt x="12385" y="17300"/>
                    <a:pt x="12710" y="17360"/>
                    <a:pt x="13010" y="17480"/>
                  </a:cubicBezTo>
                  <a:cubicBezTo>
                    <a:pt x="13939" y="17851"/>
                    <a:pt x="14896" y="18051"/>
                    <a:pt x="15883" y="18051"/>
                  </a:cubicBezTo>
                  <a:cubicBezTo>
                    <a:pt x="15959" y="18051"/>
                    <a:pt x="16035" y="18049"/>
                    <a:pt x="16112" y="18047"/>
                  </a:cubicBezTo>
                  <a:cubicBezTo>
                    <a:pt x="15945" y="17447"/>
                    <a:pt x="15545" y="16913"/>
                    <a:pt x="14978" y="16579"/>
                  </a:cubicBezTo>
                  <a:cubicBezTo>
                    <a:pt x="14077" y="16046"/>
                    <a:pt x="13477" y="16713"/>
                    <a:pt x="12243" y="15145"/>
                  </a:cubicBezTo>
                  <a:cubicBezTo>
                    <a:pt x="11042" y="13577"/>
                    <a:pt x="8940" y="15745"/>
                    <a:pt x="7706" y="12410"/>
                  </a:cubicBezTo>
                  <a:cubicBezTo>
                    <a:pt x="6438" y="9074"/>
                    <a:pt x="3770" y="10208"/>
                    <a:pt x="4370" y="6105"/>
                  </a:cubicBezTo>
                  <a:cubicBezTo>
                    <a:pt x="4370" y="6105"/>
                    <a:pt x="2936" y="19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5202225" y="2139475"/>
              <a:ext cx="95100" cy="64225"/>
            </a:xfrm>
            <a:custGeom>
              <a:avLst/>
              <a:gdLst/>
              <a:ahLst/>
              <a:cxnLst/>
              <a:rect l="l" t="t" r="r" b="b"/>
              <a:pathLst>
                <a:path w="3804" h="2569" extrusionOk="0">
                  <a:moveTo>
                    <a:pt x="501" y="0"/>
                  </a:moveTo>
                  <a:lnTo>
                    <a:pt x="0" y="201"/>
                  </a:lnTo>
                  <a:cubicBezTo>
                    <a:pt x="868" y="1435"/>
                    <a:pt x="1568" y="2569"/>
                    <a:pt x="1568" y="2569"/>
                  </a:cubicBezTo>
                  <a:cubicBezTo>
                    <a:pt x="1735" y="1935"/>
                    <a:pt x="2035" y="1535"/>
                    <a:pt x="2469" y="1468"/>
                  </a:cubicBezTo>
                  <a:cubicBezTo>
                    <a:pt x="2641" y="1437"/>
                    <a:pt x="2790" y="1424"/>
                    <a:pt x="2921" y="1424"/>
                  </a:cubicBezTo>
                  <a:cubicBezTo>
                    <a:pt x="3778" y="1424"/>
                    <a:pt x="3803" y="2002"/>
                    <a:pt x="3803" y="2002"/>
                  </a:cubicBezTo>
                  <a:lnTo>
                    <a:pt x="3803" y="1201"/>
                  </a:lnTo>
                  <a:cubicBezTo>
                    <a:pt x="3649" y="462"/>
                    <a:pt x="2614" y="434"/>
                    <a:pt x="1747" y="434"/>
                  </a:cubicBezTo>
                  <a:cubicBezTo>
                    <a:pt x="1675" y="434"/>
                    <a:pt x="1604" y="434"/>
                    <a:pt x="1535" y="434"/>
                  </a:cubicBezTo>
                  <a:cubicBezTo>
                    <a:pt x="1134" y="434"/>
                    <a:pt x="768" y="267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4756075" y="2484350"/>
              <a:ext cx="320250" cy="401400"/>
            </a:xfrm>
            <a:custGeom>
              <a:avLst/>
              <a:gdLst/>
              <a:ahLst/>
              <a:cxnLst/>
              <a:rect l="l" t="t" r="r" b="b"/>
              <a:pathLst>
                <a:path w="12810" h="16056" extrusionOk="0">
                  <a:moveTo>
                    <a:pt x="5149" y="0"/>
                  </a:moveTo>
                  <a:cubicBezTo>
                    <a:pt x="4912" y="0"/>
                    <a:pt x="4673" y="27"/>
                    <a:pt x="4437" y="82"/>
                  </a:cubicBezTo>
                  <a:cubicBezTo>
                    <a:pt x="3536" y="282"/>
                    <a:pt x="2736" y="783"/>
                    <a:pt x="2202" y="1516"/>
                  </a:cubicBezTo>
                  <a:cubicBezTo>
                    <a:pt x="1768" y="2117"/>
                    <a:pt x="1501" y="2817"/>
                    <a:pt x="1435" y="3551"/>
                  </a:cubicBezTo>
                  <a:cubicBezTo>
                    <a:pt x="1401" y="4452"/>
                    <a:pt x="1501" y="5352"/>
                    <a:pt x="1735" y="6253"/>
                  </a:cubicBezTo>
                  <a:cubicBezTo>
                    <a:pt x="1301" y="6620"/>
                    <a:pt x="934" y="7054"/>
                    <a:pt x="667" y="7554"/>
                  </a:cubicBezTo>
                  <a:cubicBezTo>
                    <a:pt x="0" y="8822"/>
                    <a:pt x="34" y="10356"/>
                    <a:pt x="300" y="11757"/>
                  </a:cubicBezTo>
                  <a:cubicBezTo>
                    <a:pt x="601" y="13125"/>
                    <a:pt x="1101" y="14626"/>
                    <a:pt x="2302" y="15493"/>
                  </a:cubicBezTo>
                  <a:cubicBezTo>
                    <a:pt x="2795" y="15863"/>
                    <a:pt x="3389" y="16055"/>
                    <a:pt x="3983" y="16055"/>
                  </a:cubicBezTo>
                  <a:cubicBezTo>
                    <a:pt x="4354" y="16055"/>
                    <a:pt x="4724" y="15980"/>
                    <a:pt x="5071" y="15827"/>
                  </a:cubicBezTo>
                  <a:cubicBezTo>
                    <a:pt x="5304" y="15727"/>
                    <a:pt x="5504" y="15593"/>
                    <a:pt x="5704" y="15426"/>
                  </a:cubicBezTo>
                  <a:cubicBezTo>
                    <a:pt x="6805" y="14326"/>
                    <a:pt x="6171" y="12791"/>
                    <a:pt x="5571" y="11624"/>
                  </a:cubicBezTo>
                  <a:cubicBezTo>
                    <a:pt x="5371" y="11290"/>
                    <a:pt x="5237" y="10923"/>
                    <a:pt x="5204" y="10556"/>
                  </a:cubicBezTo>
                  <a:cubicBezTo>
                    <a:pt x="5237" y="10289"/>
                    <a:pt x="5404" y="10056"/>
                    <a:pt x="5638" y="9922"/>
                  </a:cubicBezTo>
                  <a:cubicBezTo>
                    <a:pt x="5738" y="9856"/>
                    <a:pt x="5838" y="9789"/>
                    <a:pt x="5971" y="9722"/>
                  </a:cubicBezTo>
                  <a:cubicBezTo>
                    <a:pt x="6405" y="9522"/>
                    <a:pt x="6872" y="9389"/>
                    <a:pt x="7272" y="9189"/>
                  </a:cubicBezTo>
                  <a:cubicBezTo>
                    <a:pt x="7839" y="8888"/>
                    <a:pt x="8239" y="8388"/>
                    <a:pt x="8406" y="7788"/>
                  </a:cubicBezTo>
                  <a:cubicBezTo>
                    <a:pt x="8573" y="7220"/>
                    <a:pt x="8573" y="6453"/>
                    <a:pt x="9140" y="6186"/>
                  </a:cubicBezTo>
                  <a:cubicBezTo>
                    <a:pt x="9674" y="5953"/>
                    <a:pt x="10308" y="5953"/>
                    <a:pt x="10875" y="5786"/>
                  </a:cubicBezTo>
                  <a:cubicBezTo>
                    <a:pt x="11475" y="5653"/>
                    <a:pt x="11942" y="5252"/>
                    <a:pt x="12209" y="4719"/>
                  </a:cubicBezTo>
                  <a:cubicBezTo>
                    <a:pt x="12809" y="3318"/>
                    <a:pt x="11642" y="1683"/>
                    <a:pt x="10541" y="949"/>
                  </a:cubicBezTo>
                  <a:cubicBezTo>
                    <a:pt x="9873" y="524"/>
                    <a:pt x="9119" y="308"/>
                    <a:pt x="8361" y="308"/>
                  </a:cubicBezTo>
                  <a:cubicBezTo>
                    <a:pt x="7870" y="308"/>
                    <a:pt x="7377" y="399"/>
                    <a:pt x="6905" y="582"/>
                  </a:cubicBezTo>
                  <a:cubicBezTo>
                    <a:pt x="6396" y="194"/>
                    <a:pt x="5780" y="0"/>
                    <a:pt x="5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4686025" y="1464000"/>
              <a:ext cx="210175" cy="1059100"/>
            </a:xfrm>
            <a:custGeom>
              <a:avLst/>
              <a:gdLst/>
              <a:ahLst/>
              <a:cxnLst/>
              <a:rect l="l" t="t" r="r" b="b"/>
              <a:pathLst>
                <a:path w="8407" h="42364" extrusionOk="0">
                  <a:moveTo>
                    <a:pt x="1868" y="0"/>
                  </a:moveTo>
                  <a:cubicBezTo>
                    <a:pt x="300" y="2702"/>
                    <a:pt x="0" y="7105"/>
                    <a:pt x="1134" y="11041"/>
                  </a:cubicBezTo>
                  <a:cubicBezTo>
                    <a:pt x="1568" y="12576"/>
                    <a:pt x="2135" y="14577"/>
                    <a:pt x="2736" y="16879"/>
                  </a:cubicBezTo>
                  <a:cubicBezTo>
                    <a:pt x="4570" y="24117"/>
                    <a:pt x="6605" y="34391"/>
                    <a:pt x="5004" y="42364"/>
                  </a:cubicBezTo>
                  <a:cubicBezTo>
                    <a:pt x="5538" y="41630"/>
                    <a:pt x="6338" y="41096"/>
                    <a:pt x="7239" y="40896"/>
                  </a:cubicBezTo>
                  <a:cubicBezTo>
                    <a:pt x="8406" y="27887"/>
                    <a:pt x="4003" y="15244"/>
                    <a:pt x="2535" y="10941"/>
                  </a:cubicBezTo>
                  <a:cubicBezTo>
                    <a:pt x="1535" y="8006"/>
                    <a:pt x="1301" y="3169"/>
                    <a:pt x="2769" y="467"/>
                  </a:cubicBezTo>
                  <a:lnTo>
                    <a:pt x="18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4883650" y="2728225"/>
              <a:ext cx="213525" cy="191825"/>
            </a:xfrm>
            <a:custGeom>
              <a:avLst/>
              <a:gdLst/>
              <a:ahLst/>
              <a:cxnLst/>
              <a:rect l="l" t="t" r="r" b="b"/>
              <a:pathLst>
                <a:path w="8541" h="7673" extrusionOk="0">
                  <a:moveTo>
                    <a:pt x="868" y="1"/>
                  </a:moveTo>
                  <a:cubicBezTo>
                    <a:pt x="768" y="67"/>
                    <a:pt x="668" y="101"/>
                    <a:pt x="535" y="201"/>
                  </a:cubicBezTo>
                  <a:cubicBezTo>
                    <a:pt x="301" y="301"/>
                    <a:pt x="134" y="534"/>
                    <a:pt x="101" y="835"/>
                  </a:cubicBezTo>
                  <a:cubicBezTo>
                    <a:pt x="134" y="1201"/>
                    <a:pt x="268" y="1568"/>
                    <a:pt x="501" y="1902"/>
                  </a:cubicBezTo>
                  <a:cubicBezTo>
                    <a:pt x="1068" y="3069"/>
                    <a:pt x="1702" y="4604"/>
                    <a:pt x="601" y="5671"/>
                  </a:cubicBezTo>
                  <a:cubicBezTo>
                    <a:pt x="401" y="5838"/>
                    <a:pt x="201" y="6005"/>
                    <a:pt x="1" y="6105"/>
                  </a:cubicBezTo>
                  <a:cubicBezTo>
                    <a:pt x="1002" y="7106"/>
                    <a:pt x="2336" y="7673"/>
                    <a:pt x="3737" y="7673"/>
                  </a:cubicBezTo>
                  <a:cubicBezTo>
                    <a:pt x="5705" y="7673"/>
                    <a:pt x="7406" y="6572"/>
                    <a:pt x="8540" y="4837"/>
                  </a:cubicBezTo>
                  <a:lnTo>
                    <a:pt x="8540" y="4837"/>
                  </a:lnTo>
                  <a:cubicBezTo>
                    <a:pt x="8260" y="4893"/>
                    <a:pt x="7980" y="4921"/>
                    <a:pt x="7702" y="4921"/>
                  </a:cubicBezTo>
                  <a:cubicBezTo>
                    <a:pt x="6987" y="4921"/>
                    <a:pt x="6287" y="4740"/>
                    <a:pt x="5638" y="4404"/>
                  </a:cubicBezTo>
                  <a:cubicBezTo>
                    <a:pt x="4604" y="3870"/>
                    <a:pt x="3603" y="3170"/>
                    <a:pt x="2770" y="2369"/>
                  </a:cubicBezTo>
                  <a:cubicBezTo>
                    <a:pt x="2036" y="1668"/>
                    <a:pt x="1402" y="868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5178025" y="2937550"/>
              <a:ext cx="130975" cy="117775"/>
            </a:xfrm>
            <a:custGeom>
              <a:avLst/>
              <a:gdLst/>
              <a:ahLst/>
              <a:cxnLst/>
              <a:rect l="l" t="t" r="r" b="b"/>
              <a:pathLst>
                <a:path w="5239" h="4711" extrusionOk="0">
                  <a:moveTo>
                    <a:pt x="4671" y="0"/>
                  </a:moveTo>
                  <a:cubicBezTo>
                    <a:pt x="4371" y="301"/>
                    <a:pt x="4104" y="567"/>
                    <a:pt x="3770" y="834"/>
                  </a:cubicBezTo>
                  <a:cubicBezTo>
                    <a:pt x="3261" y="1284"/>
                    <a:pt x="2590" y="1545"/>
                    <a:pt x="1878" y="1545"/>
                  </a:cubicBezTo>
                  <a:cubicBezTo>
                    <a:pt x="1798" y="1545"/>
                    <a:pt x="1717" y="1542"/>
                    <a:pt x="1635" y="1535"/>
                  </a:cubicBezTo>
                  <a:cubicBezTo>
                    <a:pt x="1035" y="1435"/>
                    <a:pt x="468" y="1168"/>
                    <a:pt x="1" y="734"/>
                  </a:cubicBezTo>
                  <a:lnTo>
                    <a:pt x="1" y="734"/>
                  </a:lnTo>
                  <a:cubicBezTo>
                    <a:pt x="501" y="1802"/>
                    <a:pt x="1068" y="2836"/>
                    <a:pt x="1702" y="3803"/>
                  </a:cubicBezTo>
                  <a:cubicBezTo>
                    <a:pt x="2120" y="4437"/>
                    <a:pt x="2778" y="4711"/>
                    <a:pt x="3414" y="4711"/>
                  </a:cubicBezTo>
                  <a:cubicBezTo>
                    <a:pt x="4350" y="4711"/>
                    <a:pt x="5238" y="4117"/>
                    <a:pt x="5238" y="3203"/>
                  </a:cubicBezTo>
                  <a:cubicBezTo>
                    <a:pt x="5238" y="3036"/>
                    <a:pt x="5205" y="2902"/>
                    <a:pt x="5171" y="2769"/>
                  </a:cubicBezTo>
                  <a:cubicBezTo>
                    <a:pt x="4904" y="1868"/>
                    <a:pt x="4738" y="934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5323150" y="2925025"/>
              <a:ext cx="143450" cy="130725"/>
            </a:xfrm>
            <a:custGeom>
              <a:avLst/>
              <a:gdLst/>
              <a:ahLst/>
              <a:cxnLst/>
              <a:rect l="l" t="t" r="r" b="b"/>
              <a:pathLst>
                <a:path w="5738" h="5229" extrusionOk="0">
                  <a:moveTo>
                    <a:pt x="5738" y="1"/>
                  </a:moveTo>
                  <a:cubicBezTo>
                    <a:pt x="4837" y="701"/>
                    <a:pt x="3870" y="1335"/>
                    <a:pt x="2702" y="1435"/>
                  </a:cubicBezTo>
                  <a:cubicBezTo>
                    <a:pt x="2617" y="1443"/>
                    <a:pt x="2531" y="1446"/>
                    <a:pt x="2445" y="1446"/>
                  </a:cubicBezTo>
                  <a:cubicBezTo>
                    <a:pt x="1760" y="1446"/>
                    <a:pt x="1071" y="1209"/>
                    <a:pt x="567" y="735"/>
                  </a:cubicBezTo>
                  <a:cubicBezTo>
                    <a:pt x="467" y="1602"/>
                    <a:pt x="300" y="2469"/>
                    <a:pt x="67" y="3303"/>
                  </a:cubicBezTo>
                  <a:cubicBezTo>
                    <a:pt x="33" y="3437"/>
                    <a:pt x="0" y="3570"/>
                    <a:pt x="0" y="3704"/>
                  </a:cubicBezTo>
                  <a:cubicBezTo>
                    <a:pt x="0" y="4037"/>
                    <a:pt x="134" y="4337"/>
                    <a:pt x="334" y="4604"/>
                  </a:cubicBezTo>
                  <a:cubicBezTo>
                    <a:pt x="739" y="5025"/>
                    <a:pt x="1280" y="5229"/>
                    <a:pt x="1819" y="5229"/>
                  </a:cubicBezTo>
                  <a:cubicBezTo>
                    <a:pt x="2477" y="5229"/>
                    <a:pt x="3132" y="4924"/>
                    <a:pt x="3536" y="4337"/>
                  </a:cubicBezTo>
                  <a:cubicBezTo>
                    <a:pt x="4403" y="2970"/>
                    <a:pt x="5137" y="1502"/>
                    <a:pt x="5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5502425" y="2577275"/>
              <a:ext cx="278575" cy="342775"/>
            </a:xfrm>
            <a:custGeom>
              <a:avLst/>
              <a:gdLst/>
              <a:ahLst/>
              <a:cxnLst/>
              <a:rect l="l" t="t" r="r" b="b"/>
              <a:pathLst>
                <a:path w="11143" h="13711" extrusionOk="0">
                  <a:moveTo>
                    <a:pt x="2736" y="1"/>
                  </a:moveTo>
                  <a:cubicBezTo>
                    <a:pt x="2369" y="301"/>
                    <a:pt x="2036" y="635"/>
                    <a:pt x="1735" y="1002"/>
                  </a:cubicBezTo>
                  <a:cubicBezTo>
                    <a:pt x="668" y="2403"/>
                    <a:pt x="34" y="4104"/>
                    <a:pt x="1" y="5872"/>
                  </a:cubicBezTo>
                  <a:lnTo>
                    <a:pt x="1" y="6239"/>
                  </a:lnTo>
                  <a:cubicBezTo>
                    <a:pt x="1" y="10375"/>
                    <a:pt x="2736" y="13711"/>
                    <a:pt x="6105" y="13711"/>
                  </a:cubicBezTo>
                  <a:cubicBezTo>
                    <a:pt x="7840" y="13677"/>
                    <a:pt x="9474" y="12844"/>
                    <a:pt x="10508" y="11409"/>
                  </a:cubicBezTo>
                  <a:cubicBezTo>
                    <a:pt x="10742" y="11109"/>
                    <a:pt x="10942" y="10809"/>
                    <a:pt x="11142" y="10509"/>
                  </a:cubicBezTo>
                  <a:lnTo>
                    <a:pt x="11142" y="10509"/>
                  </a:lnTo>
                  <a:lnTo>
                    <a:pt x="10842" y="10575"/>
                  </a:lnTo>
                  <a:cubicBezTo>
                    <a:pt x="10352" y="10695"/>
                    <a:pt x="9851" y="10754"/>
                    <a:pt x="9350" y="10754"/>
                  </a:cubicBezTo>
                  <a:cubicBezTo>
                    <a:pt x="8320" y="10754"/>
                    <a:pt x="7293" y="10502"/>
                    <a:pt x="6372" y="10008"/>
                  </a:cubicBezTo>
                  <a:cubicBezTo>
                    <a:pt x="3837" y="8640"/>
                    <a:pt x="2303" y="5805"/>
                    <a:pt x="2236" y="2936"/>
                  </a:cubicBezTo>
                  <a:cubicBezTo>
                    <a:pt x="2202" y="1936"/>
                    <a:pt x="2369" y="935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5143000" y="1883375"/>
              <a:ext cx="345275" cy="145450"/>
            </a:xfrm>
            <a:custGeom>
              <a:avLst/>
              <a:gdLst/>
              <a:ahLst/>
              <a:cxnLst/>
              <a:rect l="l" t="t" r="r" b="b"/>
              <a:pathLst>
                <a:path w="13811" h="5818" extrusionOk="0">
                  <a:moveTo>
                    <a:pt x="11361" y="1"/>
                  </a:moveTo>
                  <a:cubicBezTo>
                    <a:pt x="11222" y="1"/>
                    <a:pt x="11082" y="12"/>
                    <a:pt x="10942" y="37"/>
                  </a:cubicBezTo>
                  <a:cubicBezTo>
                    <a:pt x="10775" y="70"/>
                    <a:pt x="10575" y="137"/>
                    <a:pt x="10375" y="204"/>
                  </a:cubicBezTo>
                  <a:cubicBezTo>
                    <a:pt x="9408" y="604"/>
                    <a:pt x="8340" y="771"/>
                    <a:pt x="7306" y="771"/>
                  </a:cubicBezTo>
                  <a:lnTo>
                    <a:pt x="6506" y="771"/>
                  </a:lnTo>
                  <a:cubicBezTo>
                    <a:pt x="5472" y="771"/>
                    <a:pt x="4404" y="604"/>
                    <a:pt x="3437" y="204"/>
                  </a:cubicBezTo>
                  <a:cubicBezTo>
                    <a:pt x="3092" y="75"/>
                    <a:pt x="2734" y="1"/>
                    <a:pt x="2379" y="1"/>
                  </a:cubicBezTo>
                  <a:cubicBezTo>
                    <a:pt x="2185" y="1"/>
                    <a:pt x="1991" y="23"/>
                    <a:pt x="1802" y="70"/>
                  </a:cubicBezTo>
                  <a:cubicBezTo>
                    <a:pt x="768" y="337"/>
                    <a:pt x="34" y="1271"/>
                    <a:pt x="1" y="2339"/>
                  </a:cubicBezTo>
                  <a:lnTo>
                    <a:pt x="1" y="3039"/>
                  </a:lnTo>
                  <a:cubicBezTo>
                    <a:pt x="1569" y="4574"/>
                    <a:pt x="3604" y="5541"/>
                    <a:pt x="5772" y="5775"/>
                  </a:cubicBezTo>
                  <a:cubicBezTo>
                    <a:pt x="6070" y="5803"/>
                    <a:pt x="6368" y="5817"/>
                    <a:pt x="6666" y="5817"/>
                  </a:cubicBezTo>
                  <a:cubicBezTo>
                    <a:pt x="9162" y="5817"/>
                    <a:pt x="11592" y="4828"/>
                    <a:pt x="13411" y="3039"/>
                  </a:cubicBezTo>
                  <a:cubicBezTo>
                    <a:pt x="13544" y="2906"/>
                    <a:pt x="13677" y="2772"/>
                    <a:pt x="13811" y="2606"/>
                  </a:cubicBezTo>
                  <a:cubicBezTo>
                    <a:pt x="13811" y="2506"/>
                    <a:pt x="13811" y="2439"/>
                    <a:pt x="13811" y="2305"/>
                  </a:cubicBezTo>
                  <a:cubicBezTo>
                    <a:pt x="13777" y="1271"/>
                    <a:pt x="13044" y="337"/>
                    <a:pt x="12010" y="70"/>
                  </a:cubicBezTo>
                  <a:cubicBezTo>
                    <a:pt x="11803" y="29"/>
                    <a:pt x="11584" y="1"/>
                    <a:pt x="11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5047100" y="1619725"/>
              <a:ext cx="240200" cy="217900"/>
            </a:xfrm>
            <a:custGeom>
              <a:avLst/>
              <a:gdLst/>
              <a:ahLst/>
              <a:cxnLst/>
              <a:rect l="l" t="t" r="r" b="b"/>
              <a:pathLst>
                <a:path w="9608" h="8716" extrusionOk="0">
                  <a:moveTo>
                    <a:pt x="286" y="1"/>
                  </a:moveTo>
                  <a:cubicBezTo>
                    <a:pt x="190" y="1"/>
                    <a:pt x="95" y="4"/>
                    <a:pt x="1" y="9"/>
                  </a:cubicBezTo>
                  <a:cubicBezTo>
                    <a:pt x="968" y="376"/>
                    <a:pt x="2102" y="776"/>
                    <a:pt x="2536" y="1777"/>
                  </a:cubicBezTo>
                  <a:cubicBezTo>
                    <a:pt x="3237" y="3778"/>
                    <a:pt x="3770" y="5046"/>
                    <a:pt x="6005" y="5713"/>
                  </a:cubicBezTo>
                  <a:cubicBezTo>
                    <a:pt x="7673" y="6147"/>
                    <a:pt x="8941" y="7047"/>
                    <a:pt x="9608" y="8715"/>
                  </a:cubicBezTo>
                  <a:cubicBezTo>
                    <a:pt x="9574" y="7481"/>
                    <a:pt x="8974" y="6347"/>
                    <a:pt x="7973" y="5613"/>
                  </a:cubicBezTo>
                  <a:cubicBezTo>
                    <a:pt x="7073" y="4879"/>
                    <a:pt x="5805" y="4746"/>
                    <a:pt x="4971" y="4078"/>
                  </a:cubicBezTo>
                  <a:cubicBezTo>
                    <a:pt x="4037" y="3378"/>
                    <a:pt x="3870" y="2344"/>
                    <a:pt x="3237" y="1377"/>
                  </a:cubicBezTo>
                  <a:cubicBezTo>
                    <a:pt x="2623" y="364"/>
                    <a:pt x="1389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5354000" y="1630775"/>
              <a:ext cx="224350" cy="196000"/>
            </a:xfrm>
            <a:custGeom>
              <a:avLst/>
              <a:gdLst/>
              <a:ahLst/>
              <a:cxnLst/>
              <a:rect l="l" t="t" r="r" b="b"/>
              <a:pathLst>
                <a:path w="8974" h="7840" extrusionOk="0">
                  <a:moveTo>
                    <a:pt x="8973" y="1"/>
                  </a:moveTo>
                  <a:cubicBezTo>
                    <a:pt x="8406" y="1"/>
                    <a:pt x="7873" y="201"/>
                    <a:pt x="7439" y="568"/>
                  </a:cubicBezTo>
                  <a:cubicBezTo>
                    <a:pt x="6638" y="1201"/>
                    <a:pt x="6171" y="2235"/>
                    <a:pt x="5504" y="2969"/>
                  </a:cubicBezTo>
                  <a:cubicBezTo>
                    <a:pt x="4437" y="4070"/>
                    <a:pt x="2902" y="4037"/>
                    <a:pt x="1568" y="5071"/>
                  </a:cubicBezTo>
                  <a:cubicBezTo>
                    <a:pt x="701" y="5738"/>
                    <a:pt x="134" y="6739"/>
                    <a:pt x="0" y="7839"/>
                  </a:cubicBezTo>
                  <a:cubicBezTo>
                    <a:pt x="467" y="6972"/>
                    <a:pt x="1168" y="6238"/>
                    <a:pt x="2035" y="5738"/>
                  </a:cubicBezTo>
                  <a:cubicBezTo>
                    <a:pt x="3269" y="5071"/>
                    <a:pt x="5271" y="4937"/>
                    <a:pt x="6271" y="3603"/>
                  </a:cubicBezTo>
                  <a:cubicBezTo>
                    <a:pt x="6939" y="2769"/>
                    <a:pt x="7172" y="1768"/>
                    <a:pt x="7806" y="935"/>
                  </a:cubicBezTo>
                  <a:cubicBezTo>
                    <a:pt x="8106" y="501"/>
                    <a:pt x="8506" y="201"/>
                    <a:pt x="8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p42"/>
          <p:cNvSpPr/>
          <p:nvPr/>
        </p:nvSpPr>
        <p:spPr>
          <a:xfrm rot="5138983">
            <a:off x="8396567" y="1361467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57" name="Google Shape;657;p42"/>
          <p:cNvGrpSpPr/>
          <p:nvPr/>
        </p:nvGrpSpPr>
        <p:grpSpPr>
          <a:xfrm rot="846083">
            <a:off x="-316224" y="213116"/>
            <a:ext cx="982186" cy="877831"/>
            <a:chOff x="4388025" y="1094825"/>
            <a:chExt cx="613900" cy="548675"/>
          </a:xfrm>
        </p:grpSpPr>
        <p:sp>
          <p:nvSpPr>
            <p:cNvPr id="658" name="Google Shape;658;p42"/>
            <p:cNvSpPr/>
            <p:nvPr/>
          </p:nvSpPr>
          <p:spPr>
            <a:xfrm>
              <a:off x="4507900" y="1094825"/>
              <a:ext cx="494025" cy="536375"/>
            </a:xfrm>
            <a:custGeom>
              <a:avLst/>
              <a:gdLst/>
              <a:ahLst/>
              <a:cxnLst/>
              <a:rect l="l" t="t" r="r" b="b"/>
              <a:pathLst>
                <a:path w="19761" h="21455" extrusionOk="0">
                  <a:moveTo>
                    <a:pt x="8716" y="0"/>
                  </a:moveTo>
                  <a:cubicBezTo>
                    <a:pt x="8348" y="0"/>
                    <a:pt x="8001" y="201"/>
                    <a:pt x="7707" y="706"/>
                  </a:cubicBezTo>
                  <a:cubicBezTo>
                    <a:pt x="6923" y="2072"/>
                    <a:pt x="5758" y="4335"/>
                    <a:pt x="5019" y="5881"/>
                  </a:cubicBezTo>
                  <a:cubicBezTo>
                    <a:pt x="5489" y="5926"/>
                    <a:pt x="5937" y="6105"/>
                    <a:pt x="6296" y="6419"/>
                  </a:cubicBezTo>
                  <a:cubicBezTo>
                    <a:pt x="6744" y="6912"/>
                    <a:pt x="6901" y="7606"/>
                    <a:pt x="6699" y="8256"/>
                  </a:cubicBezTo>
                  <a:cubicBezTo>
                    <a:pt x="6497" y="8883"/>
                    <a:pt x="6139" y="9466"/>
                    <a:pt x="5624" y="9891"/>
                  </a:cubicBezTo>
                  <a:cubicBezTo>
                    <a:pt x="4974" y="10474"/>
                    <a:pt x="4145" y="10832"/>
                    <a:pt x="3294" y="10967"/>
                  </a:cubicBezTo>
                  <a:lnTo>
                    <a:pt x="2845" y="10967"/>
                  </a:lnTo>
                  <a:cubicBezTo>
                    <a:pt x="1860" y="13409"/>
                    <a:pt x="986" y="15873"/>
                    <a:pt x="202" y="18383"/>
                  </a:cubicBezTo>
                  <a:cubicBezTo>
                    <a:pt x="45" y="18741"/>
                    <a:pt x="0" y="19122"/>
                    <a:pt x="45" y="19503"/>
                  </a:cubicBezTo>
                  <a:cubicBezTo>
                    <a:pt x="179" y="20130"/>
                    <a:pt x="784" y="20489"/>
                    <a:pt x="1479" y="20713"/>
                  </a:cubicBezTo>
                  <a:cubicBezTo>
                    <a:pt x="2084" y="20242"/>
                    <a:pt x="2644" y="19705"/>
                    <a:pt x="3137" y="19100"/>
                  </a:cubicBezTo>
                  <a:lnTo>
                    <a:pt x="3361" y="19279"/>
                  </a:lnTo>
                  <a:cubicBezTo>
                    <a:pt x="2913" y="19839"/>
                    <a:pt x="2397" y="20354"/>
                    <a:pt x="1837" y="20802"/>
                  </a:cubicBezTo>
                  <a:cubicBezTo>
                    <a:pt x="2039" y="20847"/>
                    <a:pt x="2263" y="20892"/>
                    <a:pt x="2465" y="20914"/>
                  </a:cubicBezTo>
                  <a:cubicBezTo>
                    <a:pt x="5005" y="21272"/>
                    <a:pt x="7575" y="21455"/>
                    <a:pt x="10144" y="21455"/>
                  </a:cubicBezTo>
                  <a:cubicBezTo>
                    <a:pt x="12084" y="21455"/>
                    <a:pt x="14024" y="21351"/>
                    <a:pt x="15952" y="21139"/>
                  </a:cubicBezTo>
                  <a:cubicBezTo>
                    <a:pt x="17319" y="20982"/>
                    <a:pt x="18954" y="20601"/>
                    <a:pt x="19425" y="19391"/>
                  </a:cubicBezTo>
                  <a:cubicBezTo>
                    <a:pt x="19761" y="18540"/>
                    <a:pt x="19402" y="17599"/>
                    <a:pt x="19044" y="16770"/>
                  </a:cubicBezTo>
                  <a:cubicBezTo>
                    <a:pt x="16938" y="11930"/>
                    <a:pt x="14832" y="7068"/>
                    <a:pt x="11762" y="2744"/>
                  </a:cubicBezTo>
                  <a:cubicBezTo>
                    <a:pt x="11155" y="1867"/>
                    <a:pt x="9837" y="0"/>
                    <a:pt x="8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4412575" y="1154700"/>
              <a:ext cx="267850" cy="214300"/>
            </a:xfrm>
            <a:custGeom>
              <a:avLst/>
              <a:gdLst/>
              <a:ahLst/>
              <a:cxnLst/>
              <a:rect l="l" t="t" r="r" b="b"/>
              <a:pathLst>
                <a:path w="10714" h="8572" extrusionOk="0">
                  <a:moveTo>
                    <a:pt x="2245" y="1"/>
                  </a:moveTo>
                  <a:cubicBezTo>
                    <a:pt x="1" y="1"/>
                    <a:pt x="282" y="3549"/>
                    <a:pt x="1438" y="5346"/>
                  </a:cubicBezTo>
                  <a:cubicBezTo>
                    <a:pt x="2178" y="6555"/>
                    <a:pt x="3231" y="7496"/>
                    <a:pt x="4508" y="8101"/>
                  </a:cubicBezTo>
                  <a:cubicBezTo>
                    <a:pt x="5180" y="8415"/>
                    <a:pt x="5919" y="8572"/>
                    <a:pt x="6658" y="8572"/>
                  </a:cubicBezTo>
                  <a:lnTo>
                    <a:pt x="7107" y="8572"/>
                  </a:lnTo>
                  <a:cubicBezTo>
                    <a:pt x="7958" y="8437"/>
                    <a:pt x="8787" y="8079"/>
                    <a:pt x="9437" y="7496"/>
                  </a:cubicBezTo>
                  <a:cubicBezTo>
                    <a:pt x="9952" y="7071"/>
                    <a:pt x="10310" y="6488"/>
                    <a:pt x="10512" y="5861"/>
                  </a:cubicBezTo>
                  <a:cubicBezTo>
                    <a:pt x="10714" y="5211"/>
                    <a:pt x="10557" y="4517"/>
                    <a:pt x="10109" y="4024"/>
                  </a:cubicBezTo>
                  <a:cubicBezTo>
                    <a:pt x="9750" y="3710"/>
                    <a:pt x="9302" y="3531"/>
                    <a:pt x="8832" y="3486"/>
                  </a:cubicBezTo>
                  <a:cubicBezTo>
                    <a:pt x="8137" y="3396"/>
                    <a:pt x="7398" y="3419"/>
                    <a:pt x="6748" y="3172"/>
                  </a:cubicBezTo>
                  <a:cubicBezTo>
                    <a:pt x="5964" y="2881"/>
                    <a:pt x="5404" y="2187"/>
                    <a:pt x="4844" y="1559"/>
                  </a:cubicBezTo>
                  <a:cubicBezTo>
                    <a:pt x="4306" y="909"/>
                    <a:pt x="3701" y="260"/>
                    <a:pt x="2872" y="81"/>
                  </a:cubicBezTo>
                  <a:cubicBezTo>
                    <a:pt x="2644" y="26"/>
                    <a:pt x="2436" y="1"/>
                    <a:pt x="2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4388025" y="1475975"/>
              <a:ext cx="203900" cy="167525"/>
            </a:xfrm>
            <a:custGeom>
              <a:avLst/>
              <a:gdLst/>
              <a:ahLst/>
              <a:cxnLst/>
              <a:rect l="l" t="t" r="r" b="b"/>
              <a:pathLst>
                <a:path w="8156" h="6701" extrusionOk="0">
                  <a:moveTo>
                    <a:pt x="1143" y="0"/>
                  </a:moveTo>
                  <a:cubicBezTo>
                    <a:pt x="449" y="874"/>
                    <a:pt x="68" y="1949"/>
                    <a:pt x="23" y="3047"/>
                  </a:cubicBezTo>
                  <a:cubicBezTo>
                    <a:pt x="0" y="4167"/>
                    <a:pt x="493" y="5265"/>
                    <a:pt x="1367" y="5982"/>
                  </a:cubicBezTo>
                  <a:cubicBezTo>
                    <a:pt x="1970" y="6434"/>
                    <a:pt x="2718" y="6700"/>
                    <a:pt x="3492" y="6700"/>
                  </a:cubicBezTo>
                  <a:cubicBezTo>
                    <a:pt x="3523" y="6700"/>
                    <a:pt x="3554" y="6700"/>
                    <a:pt x="3585" y="6699"/>
                  </a:cubicBezTo>
                  <a:cubicBezTo>
                    <a:pt x="4123" y="6699"/>
                    <a:pt x="4638" y="6609"/>
                    <a:pt x="5131" y="6430"/>
                  </a:cubicBezTo>
                  <a:cubicBezTo>
                    <a:pt x="5669" y="6206"/>
                    <a:pt x="6184" y="5937"/>
                    <a:pt x="6632" y="5579"/>
                  </a:cubicBezTo>
                  <a:cubicBezTo>
                    <a:pt x="7192" y="5131"/>
                    <a:pt x="7708" y="4615"/>
                    <a:pt x="8156" y="4033"/>
                  </a:cubicBezTo>
                  <a:lnTo>
                    <a:pt x="7932" y="3854"/>
                  </a:lnTo>
                  <a:cubicBezTo>
                    <a:pt x="7439" y="4481"/>
                    <a:pt x="6879" y="5019"/>
                    <a:pt x="6274" y="5467"/>
                  </a:cubicBezTo>
                  <a:cubicBezTo>
                    <a:pt x="5870" y="5758"/>
                    <a:pt x="5467" y="5982"/>
                    <a:pt x="5019" y="6139"/>
                  </a:cubicBezTo>
                  <a:cubicBezTo>
                    <a:pt x="4561" y="6308"/>
                    <a:pt x="4081" y="6391"/>
                    <a:pt x="3613" y="6391"/>
                  </a:cubicBezTo>
                  <a:cubicBezTo>
                    <a:pt x="2843" y="6391"/>
                    <a:pt x="2104" y="6167"/>
                    <a:pt x="1546" y="5736"/>
                  </a:cubicBezTo>
                  <a:cubicBezTo>
                    <a:pt x="740" y="5064"/>
                    <a:pt x="292" y="4078"/>
                    <a:pt x="337" y="3047"/>
                  </a:cubicBezTo>
                  <a:cubicBezTo>
                    <a:pt x="359" y="2017"/>
                    <a:pt x="717" y="1008"/>
                    <a:pt x="1367" y="179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p42"/>
          <p:cNvSpPr/>
          <p:nvPr/>
        </p:nvSpPr>
        <p:spPr>
          <a:xfrm>
            <a:off x="307511" y="4439356"/>
            <a:ext cx="556650" cy="340150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62" name="Google Shape;662;p42"/>
          <p:cNvGrpSpPr/>
          <p:nvPr/>
        </p:nvGrpSpPr>
        <p:grpSpPr>
          <a:xfrm>
            <a:off x="4287508" y="634229"/>
            <a:ext cx="1150111" cy="1029922"/>
            <a:chOff x="2492600" y="1504850"/>
            <a:chExt cx="506925" cy="453950"/>
          </a:xfrm>
        </p:grpSpPr>
        <p:sp>
          <p:nvSpPr>
            <p:cNvPr id="663" name="Google Shape;663;p42"/>
            <p:cNvSpPr/>
            <p:nvPr/>
          </p:nvSpPr>
          <p:spPr>
            <a:xfrm>
              <a:off x="2492600" y="1504850"/>
              <a:ext cx="426825" cy="393425"/>
            </a:xfrm>
            <a:custGeom>
              <a:avLst/>
              <a:gdLst/>
              <a:ahLst/>
              <a:cxnLst/>
              <a:rect l="l" t="t" r="r" b="b"/>
              <a:pathLst>
                <a:path w="17073" h="15737" extrusionOk="0">
                  <a:moveTo>
                    <a:pt x="10161" y="2135"/>
                  </a:moveTo>
                  <a:cubicBezTo>
                    <a:pt x="11255" y="2135"/>
                    <a:pt x="12329" y="2663"/>
                    <a:pt x="13018" y="3909"/>
                  </a:cubicBezTo>
                  <a:cubicBezTo>
                    <a:pt x="13488" y="4827"/>
                    <a:pt x="13667" y="5858"/>
                    <a:pt x="13555" y="6888"/>
                  </a:cubicBezTo>
                  <a:cubicBezTo>
                    <a:pt x="13488" y="7605"/>
                    <a:pt x="13264" y="8322"/>
                    <a:pt x="12906" y="8950"/>
                  </a:cubicBezTo>
                  <a:cubicBezTo>
                    <a:pt x="12457" y="9711"/>
                    <a:pt x="11673" y="10204"/>
                    <a:pt x="10822" y="10316"/>
                  </a:cubicBezTo>
                  <a:cubicBezTo>
                    <a:pt x="10686" y="10330"/>
                    <a:pt x="10550" y="10337"/>
                    <a:pt x="10414" y="10337"/>
                  </a:cubicBezTo>
                  <a:cubicBezTo>
                    <a:pt x="9679" y="10337"/>
                    <a:pt x="8959" y="10134"/>
                    <a:pt x="8335" y="9756"/>
                  </a:cubicBezTo>
                  <a:cubicBezTo>
                    <a:pt x="6968" y="8950"/>
                    <a:pt x="6050" y="7359"/>
                    <a:pt x="6184" y="5791"/>
                  </a:cubicBezTo>
                  <a:cubicBezTo>
                    <a:pt x="6382" y="3661"/>
                    <a:pt x="8302" y="2135"/>
                    <a:pt x="10161" y="2135"/>
                  </a:cubicBezTo>
                  <a:close/>
                  <a:moveTo>
                    <a:pt x="8520" y="1"/>
                  </a:moveTo>
                  <a:cubicBezTo>
                    <a:pt x="6226" y="1"/>
                    <a:pt x="3946" y="831"/>
                    <a:pt x="2487" y="2519"/>
                  </a:cubicBezTo>
                  <a:cubicBezTo>
                    <a:pt x="1345" y="3909"/>
                    <a:pt x="605" y="5566"/>
                    <a:pt x="359" y="7336"/>
                  </a:cubicBezTo>
                  <a:cubicBezTo>
                    <a:pt x="1" y="9622"/>
                    <a:pt x="449" y="12176"/>
                    <a:pt x="2151" y="13722"/>
                  </a:cubicBezTo>
                  <a:cubicBezTo>
                    <a:pt x="2936" y="14349"/>
                    <a:pt x="3809" y="14820"/>
                    <a:pt x="4773" y="15111"/>
                  </a:cubicBezTo>
                  <a:cubicBezTo>
                    <a:pt x="5910" y="15528"/>
                    <a:pt x="7112" y="15736"/>
                    <a:pt x="8323" y="15736"/>
                  </a:cubicBezTo>
                  <a:cubicBezTo>
                    <a:pt x="8544" y="15736"/>
                    <a:pt x="8764" y="15730"/>
                    <a:pt x="8985" y="15716"/>
                  </a:cubicBezTo>
                  <a:cubicBezTo>
                    <a:pt x="10239" y="15626"/>
                    <a:pt x="11449" y="15245"/>
                    <a:pt x="12525" y="14618"/>
                  </a:cubicBezTo>
                  <a:cubicBezTo>
                    <a:pt x="12457" y="14170"/>
                    <a:pt x="12457" y="13699"/>
                    <a:pt x="12525" y="13251"/>
                  </a:cubicBezTo>
                  <a:cubicBezTo>
                    <a:pt x="12861" y="11661"/>
                    <a:pt x="14160" y="10406"/>
                    <a:pt x="15773" y="10182"/>
                  </a:cubicBezTo>
                  <a:cubicBezTo>
                    <a:pt x="15930" y="10159"/>
                    <a:pt x="16087" y="10159"/>
                    <a:pt x="16244" y="10159"/>
                  </a:cubicBezTo>
                  <a:cubicBezTo>
                    <a:pt x="17073" y="7583"/>
                    <a:pt x="16535" y="4782"/>
                    <a:pt x="14832" y="2676"/>
                  </a:cubicBezTo>
                  <a:cubicBezTo>
                    <a:pt x="13323" y="903"/>
                    <a:pt x="10914" y="1"/>
                    <a:pt x="8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2811300" y="1766675"/>
              <a:ext cx="84600" cy="99725"/>
            </a:xfrm>
            <a:custGeom>
              <a:avLst/>
              <a:gdLst/>
              <a:ahLst/>
              <a:cxnLst/>
              <a:rect l="l" t="t" r="r" b="b"/>
              <a:pathLst>
                <a:path w="3384" h="3989" extrusionOk="0">
                  <a:moveTo>
                    <a:pt x="3384" y="0"/>
                  </a:moveTo>
                  <a:cubicBezTo>
                    <a:pt x="3272" y="0"/>
                    <a:pt x="3160" y="0"/>
                    <a:pt x="3070" y="22"/>
                  </a:cubicBezTo>
                  <a:cubicBezTo>
                    <a:pt x="1569" y="247"/>
                    <a:pt x="382" y="1367"/>
                    <a:pt x="68" y="2845"/>
                  </a:cubicBezTo>
                  <a:cubicBezTo>
                    <a:pt x="1" y="3226"/>
                    <a:pt x="1" y="3607"/>
                    <a:pt x="46" y="3988"/>
                  </a:cubicBezTo>
                  <a:cubicBezTo>
                    <a:pt x="1412" y="3159"/>
                    <a:pt x="2488" y="1949"/>
                    <a:pt x="3160" y="515"/>
                  </a:cubicBezTo>
                  <a:cubicBezTo>
                    <a:pt x="3249" y="336"/>
                    <a:pt x="3317" y="179"/>
                    <a:pt x="3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2803475" y="1759375"/>
              <a:ext cx="196050" cy="199425"/>
            </a:xfrm>
            <a:custGeom>
              <a:avLst/>
              <a:gdLst/>
              <a:ahLst/>
              <a:cxnLst/>
              <a:rect l="l" t="t" r="r" b="b"/>
              <a:pathLst>
                <a:path w="7842" h="7977" extrusionOk="0">
                  <a:moveTo>
                    <a:pt x="3764" y="292"/>
                  </a:moveTo>
                  <a:cubicBezTo>
                    <a:pt x="5131" y="314"/>
                    <a:pt x="6385" y="1099"/>
                    <a:pt x="6990" y="2331"/>
                  </a:cubicBezTo>
                  <a:cubicBezTo>
                    <a:pt x="7192" y="2801"/>
                    <a:pt x="7326" y="3294"/>
                    <a:pt x="7394" y="3810"/>
                  </a:cubicBezTo>
                  <a:cubicBezTo>
                    <a:pt x="7528" y="4482"/>
                    <a:pt x="7483" y="5176"/>
                    <a:pt x="7282" y="5848"/>
                  </a:cubicBezTo>
                  <a:cubicBezTo>
                    <a:pt x="6878" y="6834"/>
                    <a:pt x="5960" y="7529"/>
                    <a:pt x="4907" y="7641"/>
                  </a:cubicBezTo>
                  <a:cubicBezTo>
                    <a:pt x="4744" y="7660"/>
                    <a:pt x="4582" y="7670"/>
                    <a:pt x="4422" y="7670"/>
                  </a:cubicBezTo>
                  <a:cubicBezTo>
                    <a:pt x="3272" y="7670"/>
                    <a:pt x="2175" y="7186"/>
                    <a:pt x="1389" y="6341"/>
                  </a:cubicBezTo>
                  <a:cubicBezTo>
                    <a:pt x="829" y="5781"/>
                    <a:pt x="493" y="5064"/>
                    <a:pt x="359" y="4280"/>
                  </a:cubicBezTo>
                  <a:cubicBezTo>
                    <a:pt x="314" y="3899"/>
                    <a:pt x="314" y="3518"/>
                    <a:pt x="381" y="3137"/>
                  </a:cubicBezTo>
                  <a:cubicBezTo>
                    <a:pt x="695" y="1659"/>
                    <a:pt x="1882" y="539"/>
                    <a:pt x="3383" y="314"/>
                  </a:cubicBezTo>
                  <a:cubicBezTo>
                    <a:pt x="3473" y="314"/>
                    <a:pt x="3585" y="292"/>
                    <a:pt x="3697" y="292"/>
                  </a:cubicBezTo>
                  <a:close/>
                  <a:moveTo>
                    <a:pt x="3809" y="1"/>
                  </a:moveTo>
                  <a:cubicBezTo>
                    <a:pt x="3652" y="1"/>
                    <a:pt x="3495" y="1"/>
                    <a:pt x="3338" y="23"/>
                  </a:cubicBezTo>
                  <a:cubicBezTo>
                    <a:pt x="1703" y="247"/>
                    <a:pt x="403" y="1480"/>
                    <a:pt x="90" y="3093"/>
                  </a:cubicBezTo>
                  <a:cubicBezTo>
                    <a:pt x="0" y="3541"/>
                    <a:pt x="0" y="4011"/>
                    <a:pt x="90" y="4459"/>
                  </a:cubicBezTo>
                  <a:cubicBezTo>
                    <a:pt x="247" y="5244"/>
                    <a:pt x="605" y="5960"/>
                    <a:pt x="1165" y="6543"/>
                  </a:cubicBezTo>
                  <a:cubicBezTo>
                    <a:pt x="2016" y="7439"/>
                    <a:pt x="3204" y="7954"/>
                    <a:pt x="4436" y="7977"/>
                  </a:cubicBezTo>
                  <a:cubicBezTo>
                    <a:pt x="4615" y="7977"/>
                    <a:pt x="4772" y="7977"/>
                    <a:pt x="4951" y="7954"/>
                  </a:cubicBezTo>
                  <a:cubicBezTo>
                    <a:pt x="6116" y="7820"/>
                    <a:pt x="7125" y="7036"/>
                    <a:pt x="7573" y="5960"/>
                  </a:cubicBezTo>
                  <a:cubicBezTo>
                    <a:pt x="7797" y="5244"/>
                    <a:pt x="7842" y="4504"/>
                    <a:pt x="7685" y="3765"/>
                  </a:cubicBezTo>
                  <a:cubicBezTo>
                    <a:pt x="7618" y="3227"/>
                    <a:pt x="7483" y="2712"/>
                    <a:pt x="7259" y="2219"/>
                  </a:cubicBezTo>
                  <a:cubicBezTo>
                    <a:pt x="6609" y="875"/>
                    <a:pt x="5265" y="23"/>
                    <a:pt x="3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p42"/>
          <p:cNvSpPr/>
          <p:nvPr/>
        </p:nvSpPr>
        <p:spPr>
          <a:xfrm rot="10800000">
            <a:off x="6468100" y="-38100"/>
            <a:ext cx="2481435" cy="340149"/>
          </a:xfrm>
          <a:custGeom>
            <a:avLst/>
            <a:gdLst/>
            <a:ahLst/>
            <a:cxnLst/>
            <a:rect l="l" t="t" r="r" b="b"/>
            <a:pathLst>
              <a:path w="37125" h="5089" extrusionOk="0">
                <a:moveTo>
                  <a:pt x="23025" y="0"/>
                </a:moveTo>
                <a:cubicBezTo>
                  <a:pt x="20936" y="0"/>
                  <a:pt x="18848" y="986"/>
                  <a:pt x="17565" y="2960"/>
                </a:cubicBezTo>
                <a:cubicBezTo>
                  <a:pt x="16476" y="1372"/>
                  <a:pt x="14767" y="577"/>
                  <a:pt x="13057" y="577"/>
                </a:cubicBezTo>
                <a:cubicBezTo>
                  <a:pt x="11389" y="577"/>
                  <a:pt x="9721" y="1333"/>
                  <a:pt x="8626" y="2848"/>
                </a:cubicBezTo>
                <a:cubicBezTo>
                  <a:pt x="7787" y="1353"/>
                  <a:pt x="6220" y="466"/>
                  <a:pt x="4579" y="466"/>
                </a:cubicBezTo>
                <a:cubicBezTo>
                  <a:pt x="4204" y="466"/>
                  <a:pt x="3825" y="512"/>
                  <a:pt x="3450" y="608"/>
                </a:cubicBezTo>
                <a:cubicBezTo>
                  <a:pt x="1412" y="1146"/>
                  <a:pt x="0" y="2983"/>
                  <a:pt x="0" y="5089"/>
                </a:cubicBezTo>
                <a:cubicBezTo>
                  <a:pt x="3083" y="5066"/>
                  <a:pt x="6219" y="5060"/>
                  <a:pt x="9380" y="5060"/>
                </a:cubicBezTo>
                <a:cubicBezTo>
                  <a:pt x="11946" y="5060"/>
                  <a:pt x="14529" y="5064"/>
                  <a:pt x="17114" y="5064"/>
                </a:cubicBezTo>
                <a:cubicBezTo>
                  <a:pt x="23658" y="5064"/>
                  <a:pt x="30219" y="5042"/>
                  <a:pt x="36564" y="4887"/>
                </a:cubicBezTo>
                <a:cubicBezTo>
                  <a:pt x="37124" y="2983"/>
                  <a:pt x="35399" y="630"/>
                  <a:pt x="33428" y="361"/>
                </a:cubicBezTo>
                <a:cubicBezTo>
                  <a:pt x="33235" y="333"/>
                  <a:pt x="33042" y="319"/>
                  <a:pt x="32849" y="319"/>
                </a:cubicBezTo>
                <a:cubicBezTo>
                  <a:pt x="31098" y="319"/>
                  <a:pt x="29409" y="1471"/>
                  <a:pt x="28521" y="3005"/>
                </a:cubicBezTo>
                <a:cubicBezTo>
                  <a:pt x="27239" y="1003"/>
                  <a:pt x="25132" y="0"/>
                  <a:pt x="230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67" name="Google Shape;667;p42"/>
          <p:cNvGrpSpPr/>
          <p:nvPr/>
        </p:nvGrpSpPr>
        <p:grpSpPr>
          <a:xfrm>
            <a:off x="6645740" y="3682182"/>
            <a:ext cx="2269651" cy="1260715"/>
            <a:chOff x="2311125" y="531600"/>
            <a:chExt cx="1000375" cy="555675"/>
          </a:xfrm>
        </p:grpSpPr>
        <p:sp>
          <p:nvSpPr>
            <p:cNvPr id="668" name="Google Shape;668;p42"/>
            <p:cNvSpPr/>
            <p:nvPr/>
          </p:nvSpPr>
          <p:spPr>
            <a:xfrm>
              <a:off x="2316175" y="584850"/>
              <a:ext cx="642475" cy="345300"/>
            </a:xfrm>
            <a:custGeom>
              <a:avLst/>
              <a:gdLst/>
              <a:ahLst/>
              <a:cxnLst/>
              <a:rect l="l" t="t" r="r" b="b"/>
              <a:pathLst>
                <a:path w="25699" h="13812" extrusionOk="0">
                  <a:moveTo>
                    <a:pt x="4405" y="0"/>
                  </a:moveTo>
                  <a:cubicBezTo>
                    <a:pt x="2654" y="0"/>
                    <a:pt x="910" y="903"/>
                    <a:pt x="0" y="2688"/>
                  </a:cubicBezTo>
                  <a:cubicBezTo>
                    <a:pt x="650" y="3158"/>
                    <a:pt x="1344" y="3584"/>
                    <a:pt x="2061" y="3920"/>
                  </a:cubicBezTo>
                  <a:cubicBezTo>
                    <a:pt x="2677" y="3234"/>
                    <a:pt x="3598" y="2873"/>
                    <a:pt x="4509" y="2873"/>
                  </a:cubicBezTo>
                  <a:cubicBezTo>
                    <a:pt x="5323" y="2873"/>
                    <a:pt x="6128" y="3161"/>
                    <a:pt x="6699" y="3763"/>
                  </a:cubicBezTo>
                  <a:cubicBezTo>
                    <a:pt x="7506" y="4592"/>
                    <a:pt x="7774" y="5825"/>
                    <a:pt x="8491" y="6766"/>
                  </a:cubicBezTo>
                  <a:cubicBezTo>
                    <a:pt x="9208" y="7751"/>
                    <a:pt x="10351" y="8356"/>
                    <a:pt x="11561" y="8424"/>
                  </a:cubicBezTo>
                  <a:cubicBezTo>
                    <a:pt x="11639" y="8427"/>
                    <a:pt x="11717" y="8429"/>
                    <a:pt x="11795" y="8429"/>
                  </a:cubicBezTo>
                  <a:cubicBezTo>
                    <a:pt x="12462" y="8429"/>
                    <a:pt x="13130" y="8304"/>
                    <a:pt x="13797" y="8304"/>
                  </a:cubicBezTo>
                  <a:cubicBezTo>
                    <a:pt x="13970" y="8304"/>
                    <a:pt x="14144" y="8313"/>
                    <a:pt x="14317" y="8334"/>
                  </a:cubicBezTo>
                  <a:cubicBezTo>
                    <a:pt x="15258" y="8468"/>
                    <a:pt x="16131" y="8984"/>
                    <a:pt x="16691" y="9768"/>
                  </a:cubicBezTo>
                  <a:cubicBezTo>
                    <a:pt x="17072" y="10350"/>
                    <a:pt x="17296" y="11045"/>
                    <a:pt x="17655" y="11650"/>
                  </a:cubicBezTo>
                  <a:cubicBezTo>
                    <a:pt x="18516" y="13035"/>
                    <a:pt x="20183" y="13811"/>
                    <a:pt x="21827" y="13811"/>
                  </a:cubicBezTo>
                  <a:cubicBezTo>
                    <a:pt x="21938" y="13811"/>
                    <a:pt x="22048" y="13808"/>
                    <a:pt x="22158" y="13801"/>
                  </a:cubicBezTo>
                  <a:cubicBezTo>
                    <a:pt x="23480" y="13666"/>
                    <a:pt x="24712" y="13129"/>
                    <a:pt x="25698" y="12277"/>
                  </a:cubicBezTo>
                  <a:cubicBezTo>
                    <a:pt x="25183" y="11560"/>
                    <a:pt x="24712" y="10798"/>
                    <a:pt x="24331" y="9992"/>
                  </a:cubicBezTo>
                  <a:cubicBezTo>
                    <a:pt x="23262" y="10692"/>
                    <a:pt x="22580" y="11071"/>
                    <a:pt x="21716" y="11071"/>
                  </a:cubicBezTo>
                  <a:cubicBezTo>
                    <a:pt x="21584" y="11071"/>
                    <a:pt x="21449" y="11063"/>
                    <a:pt x="21307" y="11045"/>
                  </a:cubicBezTo>
                  <a:cubicBezTo>
                    <a:pt x="20231" y="10888"/>
                    <a:pt x="19156" y="9925"/>
                    <a:pt x="18618" y="8984"/>
                  </a:cubicBezTo>
                  <a:cubicBezTo>
                    <a:pt x="18282" y="8424"/>
                    <a:pt x="18148" y="7751"/>
                    <a:pt x="17812" y="7191"/>
                  </a:cubicBezTo>
                  <a:cubicBezTo>
                    <a:pt x="17341" y="6362"/>
                    <a:pt x="16535" y="5802"/>
                    <a:pt x="15594" y="5645"/>
                  </a:cubicBezTo>
                  <a:cubicBezTo>
                    <a:pt x="15392" y="5613"/>
                    <a:pt x="15187" y="5599"/>
                    <a:pt x="14980" y="5599"/>
                  </a:cubicBezTo>
                  <a:cubicBezTo>
                    <a:pt x="14017" y="5599"/>
                    <a:pt x="13012" y="5892"/>
                    <a:pt x="12082" y="5892"/>
                  </a:cubicBezTo>
                  <a:cubicBezTo>
                    <a:pt x="11574" y="5892"/>
                    <a:pt x="11088" y="5805"/>
                    <a:pt x="10642" y="5533"/>
                  </a:cubicBezTo>
                  <a:cubicBezTo>
                    <a:pt x="9589" y="4884"/>
                    <a:pt x="9298" y="3517"/>
                    <a:pt x="8693" y="2442"/>
                  </a:cubicBezTo>
                  <a:cubicBezTo>
                    <a:pt x="7724" y="808"/>
                    <a:pt x="6061" y="0"/>
                    <a:pt x="4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2892525" y="531600"/>
              <a:ext cx="418975" cy="456425"/>
            </a:xfrm>
            <a:custGeom>
              <a:avLst/>
              <a:gdLst/>
              <a:ahLst/>
              <a:cxnLst/>
              <a:rect l="l" t="t" r="r" b="b"/>
              <a:pathLst>
                <a:path w="16759" h="18257" extrusionOk="0">
                  <a:moveTo>
                    <a:pt x="7125" y="1"/>
                  </a:moveTo>
                  <a:cubicBezTo>
                    <a:pt x="5624" y="2241"/>
                    <a:pt x="4862" y="4908"/>
                    <a:pt x="4952" y="7596"/>
                  </a:cubicBezTo>
                  <a:cubicBezTo>
                    <a:pt x="5041" y="9702"/>
                    <a:pt x="5467" y="11786"/>
                    <a:pt x="6274" y="13757"/>
                  </a:cubicBezTo>
                  <a:cubicBezTo>
                    <a:pt x="4974" y="11069"/>
                    <a:pt x="2442" y="9097"/>
                    <a:pt x="0" y="7305"/>
                  </a:cubicBezTo>
                  <a:lnTo>
                    <a:pt x="0" y="7305"/>
                  </a:lnTo>
                  <a:cubicBezTo>
                    <a:pt x="112" y="8985"/>
                    <a:pt x="538" y="10621"/>
                    <a:pt x="1277" y="12122"/>
                  </a:cubicBezTo>
                  <a:cubicBezTo>
                    <a:pt x="1658" y="12928"/>
                    <a:pt x="2106" y="13690"/>
                    <a:pt x="2644" y="14407"/>
                  </a:cubicBezTo>
                  <a:cubicBezTo>
                    <a:pt x="3294" y="15281"/>
                    <a:pt x="4033" y="16065"/>
                    <a:pt x="4862" y="16760"/>
                  </a:cubicBezTo>
                  <a:cubicBezTo>
                    <a:pt x="5937" y="17673"/>
                    <a:pt x="6761" y="18257"/>
                    <a:pt x="7766" y="18257"/>
                  </a:cubicBezTo>
                  <a:cubicBezTo>
                    <a:pt x="8289" y="18257"/>
                    <a:pt x="8862" y="18098"/>
                    <a:pt x="9545" y="17745"/>
                  </a:cubicBezTo>
                  <a:cubicBezTo>
                    <a:pt x="11158" y="16849"/>
                    <a:pt x="12547" y="15595"/>
                    <a:pt x="13555" y="14049"/>
                  </a:cubicBezTo>
                  <a:cubicBezTo>
                    <a:pt x="14967" y="12010"/>
                    <a:pt x="15885" y="9680"/>
                    <a:pt x="16759" y="7372"/>
                  </a:cubicBezTo>
                  <a:lnTo>
                    <a:pt x="16759" y="7372"/>
                  </a:lnTo>
                  <a:cubicBezTo>
                    <a:pt x="13734" y="8672"/>
                    <a:pt x="11315" y="11069"/>
                    <a:pt x="10015" y="14093"/>
                  </a:cubicBezTo>
                  <a:cubicBezTo>
                    <a:pt x="11740" y="9344"/>
                    <a:pt x="10620" y="3675"/>
                    <a:pt x="7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2311125" y="814050"/>
              <a:ext cx="601575" cy="273225"/>
            </a:xfrm>
            <a:custGeom>
              <a:avLst/>
              <a:gdLst/>
              <a:ahLst/>
              <a:cxnLst/>
              <a:rect l="l" t="t" r="r" b="b"/>
              <a:pathLst>
                <a:path w="24063" h="10929" extrusionOk="0">
                  <a:moveTo>
                    <a:pt x="3720" y="1"/>
                  </a:moveTo>
                  <a:cubicBezTo>
                    <a:pt x="3541" y="1"/>
                    <a:pt x="3361" y="14"/>
                    <a:pt x="3182" y="40"/>
                  </a:cubicBezTo>
                  <a:cubicBezTo>
                    <a:pt x="1950" y="219"/>
                    <a:pt x="829" y="801"/>
                    <a:pt x="0" y="1720"/>
                  </a:cubicBezTo>
                  <a:lnTo>
                    <a:pt x="225" y="1922"/>
                  </a:lnTo>
                  <a:cubicBezTo>
                    <a:pt x="1009" y="1070"/>
                    <a:pt x="2062" y="510"/>
                    <a:pt x="3227" y="353"/>
                  </a:cubicBezTo>
                  <a:cubicBezTo>
                    <a:pt x="3389" y="331"/>
                    <a:pt x="3552" y="320"/>
                    <a:pt x="3714" y="320"/>
                  </a:cubicBezTo>
                  <a:cubicBezTo>
                    <a:pt x="4688" y="320"/>
                    <a:pt x="5624" y="718"/>
                    <a:pt x="6296" y="1429"/>
                  </a:cubicBezTo>
                  <a:cubicBezTo>
                    <a:pt x="6677" y="1899"/>
                    <a:pt x="6968" y="2392"/>
                    <a:pt x="7215" y="2952"/>
                  </a:cubicBezTo>
                  <a:cubicBezTo>
                    <a:pt x="7551" y="3669"/>
                    <a:pt x="7909" y="4386"/>
                    <a:pt x="8559" y="4879"/>
                  </a:cubicBezTo>
                  <a:cubicBezTo>
                    <a:pt x="9260" y="5401"/>
                    <a:pt x="10103" y="5519"/>
                    <a:pt x="10967" y="5519"/>
                  </a:cubicBezTo>
                  <a:cubicBezTo>
                    <a:pt x="11291" y="5519"/>
                    <a:pt x="11618" y="5502"/>
                    <a:pt x="11942" y="5484"/>
                  </a:cubicBezTo>
                  <a:cubicBezTo>
                    <a:pt x="12241" y="5472"/>
                    <a:pt x="12543" y="5460"/>
                    <a:pt x="12842" y="5460"/>
                  </a:cubicBezTo>
                  <a:cubicBezTo>
                    <a:pt x="13642" y="5460"/>
                    <a:pt x="14420" y="5547"/>
                    <a:pt x="15056" y="5955"/>
                  </a:cubicBezTo>
                  <a:cubicBezTo>
                    <a:pt x="15751" y="6425"/>
                    <a:pt x="16154" y="7164"/>
                    <a:pt x="16557" y="7949"/>
                  </a:cubicBezTo>
                  <a:cubicBezTo>
                    <a:pt x="16826" y="8486"/>
                    <a:pt x="17140" y="8979"/>
                    <a:pt x="17498" y="9450"/>
                  </a:cubicBezTo>
                  <a:cubicBezTo>
                    <a:pt x="18283" y="10368"/>
                    <a:pt x="19448" y="10906"/>
                    <a:pt x="20657" y="10928"/>
                  </a:cubicBezTo>
                  <a:lnTo>
                    <a:pt x="20881" y="10928"/>
                  </a:lnTo>
                  <a:cubicBezTo>
                    <a:pt x="22159" y="10839"/>
                    <a:pt x="23346" y="10144"/>
                    <a:pt x="24063" y="9069"/>
                  </a:cubicBezTo>
                  <a:lnTo>
                    <a:pt x="23816" y="8912"/>
                  </a:lnTo>
                  <a:cubicBezTo>
                    <a:pt x="23076" y="10046"/>
                    <a:pt x="21865" y="10627"/>
                    <a:pt x="20648" y="10627"/>
                  </a:cubicBezTo>
                  <a:cubicBezTo>
                    <a:pt x="19581" y="10627"/>
                    <a:pt x="18509" y="10181"/>
                    <a:pt x="17745" y="9270"/>
                  </a:cubicBezTo>
                  <a:cubicBezTo>
                    <a:pt x="17386" y="8822"/>
                    <a:pt x="17095" y="8329"/>
                    <a:pt x="16826" y="7814"/>
                  </a:cubicBezTo>
                  <a:cubicBezTo>
                    <a:pt x="16423" y="7030"/>
                    <a:pt x="15997" y="6201"/>
                    <a:pt x="15236" y="5708"/>
                  </a:cubicBezTo>
                  <a:cubicBezTo>
                    <a:pt x="14545" y="5258"/>
                    <a:pt x="13739" y="5166"/>
                    <a:pt x="12918" y="5166"/>
                  </a:cubicBezTo>
                  <a:cubicBezTo>
                    <a:pt x="12593" y="5166"/>
                    <a:pt x="12266" y="5180"/>
                    <a:pt x="11942" y="5193"/>
                  </a:cubicBezTo>
                  <a:cubicBezTo>
                    <a:pt x="11609" y="5212"/>
                    <a:pt x="11279" y="5229"/>
                    <a:pt x="10958" y="5229"/>
                  </a:cubicBezTo>
                  <a:cubicBezTo>
                    <a:pt x="10135" y="5229"/>
                    <a:pt x="9367" y="5116"/>
                    <a:pt x="8738" y="4633"/>
                  </a:cubicBezTo>
                  <a:cubicBezTo>
                    <a:pt x="8156" y="4185"/>
                    <a:pt x="7820" y="3512"/>
                    <a:pt x="7484" y="2795"/>
                  </a:cubicBezTo>
                  <a:cubicBezTo>
                    <a:pt x="7237" y="2235"/>
                    <a:pt x="6923" y="1698"/>
                    <a:pt x="6543" y="1227"/>
                  </a:cubicBezTo>
                  <a:cubicBezTo>
                    <a:pt x="5796" y="442"/>
                    <a:pt x="4771" y="1"/>
                    <a:pt x="3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98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720A4-4374-4806-BAA5-EDCB76A1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16" y="1142799"/>
            <a:ext cx="3581900" cy="285789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1A9D42D4-8B90-4540-A117-262197C4E0AB}"/>
              </a:ext>
            </a:extLst>
          </p:cNvPr>
          <p:cNvSpPr/>
          <p:nvPr/>
        </p:nvSpPr>
        <p:spPr>
          <a:xfrm>
            <a:off x="4688958" y="1274576"/>
            <a:ext cx="1041990" cy="2594344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 sz="16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51CED9-6DEF-49B7-B630-4C0971D6B060}"/>
              </a:ext>
            </a:extLst>
          </p:cNvPr>
          <p:cNvSpPr/>
          <p:nvPr/>
        </p:nvSpPr>
        <p:spPr>
          <a:xfrm>
            <a:off x="5910169" y="1573619"/>
            <a:ext cx="2638407" cy="21690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Proses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pembiakan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penting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</a:rPr>
              <a:t>menambahkan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</a:rPr>
              <a:t>bilangan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</a:rPr>
              <a:t>individu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yang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baharu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n-MY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Google Shape;517;p40">
            <a:extLst>
              <a:ext uri="{FF2B5EF4-FFF2-40B4-BE49-F238E27FC236}">
                <a16:creationId xmlns:a16="http://schemas.microsoft.com/office/drawing/2014/main" id="{ABB48DB4-8DE6-4268-893C-B98A94DD8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5329" y="0"/>
            <a:ext cx="9233522" cy="709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 err="1"/>
              <a:t>Kepentingan</a:t>
            </a:r>
            <a:r>
              <a:rPr lang="en-MY" sz="3200" b="1" dirty="0"/>
              <a:t> </a:t>
            </a:r>
            <a:r>
              <a:rPr lang="en-MY" sz="3200" b="1" dirty="0" err="1"/>
              <a:t>Pembiakan</a:t>
            </a:r>
            <a:r>
              <a:rPr lang="en-MY" sz="3200" b="1" dirty="0"/>
              <a:t> </a:t>
            </a:r>
            <a:r>
              <a:rPr lang="en-MY" sz="3200" b="1" dirty="0" err="1"/>
              <a:t>kepada</a:t>
            </a:r>
            <a:r>
              <a:rPr lang="en-MY" sz="3200" b="1" dirty="0"/>
              <a:t> </a:t>
            </a:r>
            <a:r>
              <a:rPr lang="en-MY" sz="3200" b="1" dirty="0" err="1"/>
              <a:t>Manusia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317608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720A4-4374-4806-BAA5-EDCB76A1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16" y="1142799"/>
            <a:ext cx="3581900" cy="285789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1A9D42D4-8B90-4540-A117-262197C4E0AB}"/>
              </a:ext>
            </a:extLst>
          </p:cNvPr>
          <p:cNvSpPr/>
          <p:nvPr/>
        </p:nvSpPr>
        <p:spPr>
          <a:xfrm>
            <a:off x="4688958" y="1274576"/>
            <a:ext cx="1041990" cy="2594344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 sz="16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51CED9-6DEF-49B7-B630-4C0971D6B060}"/>
              </a:ext>
            </a:extLst>
          </p:cNvPr>
          <p:cNvSpPr/>
          <p:nvPr/>
        </p:nvSpPr>
        <p:spPr>
          <a:xfrm>
            <a:off x="5910170" y="1711842"/>
            <a:ext cx="2467014" cy="18075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Sekiranya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salah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seorang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membiak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ahli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lain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dilahirkan</a:t>
            </a:r>
            <a:endParaRPr lang="en-MY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026" name="Picture 2" descr="Red Cross PNG File | PNG Mart">
            <a:extLst>
              <a:ext uri="{FF2B5EF4-FFF2-40B4-BE49-F238E27FC236}">
                <a16:creationId xmlns:a16="http://schemas.microsoft.com/office/drawing/2014/main" id="{EC3B7F0F-60A9-49C1-9F32-A105A1CC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88" y="2431682"/>
            <a:ext cx="1605871" cy="14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d Cross PNG File | PNG Mart">
            <a:extLst>
              <a:ext uri="{FF2B5EF4-FFF2-40B4-BE49-F238E27FC236}">
                <a16:creationId xmlns:a16="http://schemas.microsoft.com/office/drawing/2014/main" id="{639821CD-D91B-4975-A0E6-B8AB3700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83" y="2357254"/>
            <a:ext cx="1605871" cy="14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17;p40">
            <a:extLst>
              <a:ext uri="{FF2B5EF4-FFF2-40B4-BE49-F238E27FC236}">
                <a16:creationId xmlns:a16="http://schemas.microsoft.com/office/drawing/2014/main" id="{7DBD16A0-275B-4424-83FF-322A12506F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5329" y="0"/>
            <a:ext cx="9233522" cy="709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 dirty="0" err="1"/>
              <a:t>Kepentingan</a:t>
            </a:r>
            <a:r>
              <a:rPr lang="en-MY" sz="3200" b="1" dirty="0"/>
              <a:t> </a:t>
            </a:r>
            <a:r>
              <a:rPr lang="en-MY" sz="3200" b="1" dirty="0" err="1"/>
              <a:t>Pembiakan</a:t>
            </a:r>
            <a:r>
              <a:rPr lang="en-MY" sz="3200" b="1" dirty="0"/>
              <a:t> </a:t>
            </a:r>
            <a:r>
              <a:rPr lang="en-MY" sz="3200" b="1" dirty="0" err="1"/>
              <a:t>kepada</a:t>
            </a:r>
            <a:r>
              <a:rPr lang="en-MY" sz="3200" b="1" dirty="0"/>
              <a:t> </a:t>
            </a:r>
            <a:r>
              <a:rPr lang="en-MY" sz="3200" b="1" dirty="0" err="1"/>
              <a:t>Manusia</a:t>
            </a:r>
            <a:endParaRPr sz="32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30BBC5-E5B9-4084-9D40-80CB1EE3DF9D}"/>
              </a:ext>
            </a:extLst>
          </p:cNvPr>
          <p:cNvSpPr/>
          <p:nvPr/>
        </p:nvSpPr>
        <p:spPr>
          <a:xfrm>
            <a:off x="942606" y="4521918"/>
            <a:ext cx="6812219" cy="4813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Jika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manusia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membiak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manusia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</a:rPr>
              <a:t>pupus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n-MY" sz="20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22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3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/>
              <a:t>Sekian, </a:t>
            </a:r>
            <a:r>
              <a:rPr lang="en" sz="7200" b="1" dirty="0">
                <a:solidFill>
                  <a:schemeClr val="dk2"/>
                </a:solidFill>
              </a:rPr>
              <a:t>Terima Kasih</a:t>
            </a:r>
            <a:endParaRPr sz="7200" b="1" dirty="0">
              <a:solidFill>
                <a:schemeClr val="dk2"/>
              </a:solidFill>
            </a:endParaRPr>
          </a:p>
        </p:txBody>
      </p:sp>
      <p:grpSp>
        <p:nvGrpSpPr>
          <p:cNvPr id="1037" name="Google Shape;1037;p53"/>
          <p:cNvGrpSpPr/>
          <p:nvPr/>
        </p:nvGrpSpPr>
        <p:grpSpPr>
          <a:xfrm rot="846083">
            <a:off x="1090289" y="367054"/>
            <a:ext cx="982186" cy="877831"/>
            <a:chOff x="4388025" y="1094825"/>
            <a:chExt cx="613900" cy="548675"/>
          </a:xfrm>
        </p:grpSpPr>
        <p:sp>
          <p:nvSpPr>
            <p:cNvPr id="1038" name="Google Shape;1038;p53"/>
            <p:cNvSpPr/>
            <p:nvPr/>
          </p:nvSpPr>
          <p:spPr>
            <a:xfrm>
              <a:off x="4507900" y="1094825"/>
              <a:ext cx="494025" cy="536375"/>
            </a:xfrm>
            <a:custGeom>
              <a:avLst/>
              <a:gdLst/>
              <a:ahLst/>
              <a:cxnLst/>
              <a:rect l="l" t="t" r="r" b="b"/>
              <a:pathLst>
                <a:path w="19761" h="21455" extrusionOk="0">
                  <a:moveTo>
                    <a:pt x="8716" y="0"/>
                  </a:moveTo>
                  <a:cubicBezTo>
                    <a:pt x="8348" y="0"/>
                    <a:pt x="8001" y="201"/>
                    <a:pt x="7707" y="706"/>
                  </a:cubicBezTo>
                  <a:cubicBezTo>
                    <a:pt x="6923" y="2072"/>
                    <a:pt x="5758" y="4335"/>
                    <a:pt x="5019" y="5881"/>
                  </a:cubicBezTo>
                  <a:cubicBezTo>
                    <a:pt x="5489" y="5926"/>
                    <a:pt x="5937" y="6105"/>
                    <a:pt x="6296" y="6419"/>
                  </a:cubicBezTo>
                  <a:cubicBezTo>
                    <a:pt x="6744" y="6912"/>
                    <a:pt x="6901" y="7606"/>
                    <a:pt x="6699" y="8256"/>
                  </a:cubicBezTo>
                  <a:cubicBezTo>
                    <a:pt x="6497" y="8883"/>
                    <a:pt x="6139" y="9466"/>
                    <a:pt x="5624" y="9891"/>
                  </a:cubicBezTo>
                  <a:cubicBezTo>
                    <a:pt x="4974" y="10474"/>
                    <a:pt x="4145" y="10832"/>
                    <a:pt x="3294" y="10967"/>
                  </a:cubicBezTo>
                  <a:lnTo>
                    <a:pt x="2845" y="10967"/>
                  </a:lnTo>
                  <a:cubicBezTo>
                    <a:pt x="1860" y="13409"/>
                    <a:pt x="986" y="15873"/>
                    <a:pt x="202" y="18383"/>
                  </a:cubicBezTo>
                  <a:cubicBezTo>
                    <a:pt x="45" y="18741"/>
                    <a:pt x="0" y="19122"/>
                    <a:pt x="45" y="19503"/>
                  </a:cubicBezTo>
                  <a:cubicBezTo>
                    <a:pt x="179" y="20130"/>
                    <a:pt x="784" y="20489"/>
                    <a:pt x="1479" y="20713"/>
                  </a:cubicBezTo>
                  <a:cubicBezTo>
                    <a:pt x="2084" y="20242"/>
                    <a:pt x="2644" y="19705"/>
                    <a:pt x="3137" y="19100"/>
                  </a:cubicBezTo>
                  <a:lnTo>
                    <a:pt x="3361" y="19279"/>
                  </a:lnTo>
                  <a:cubicBezTo>
                    <a:pt x="2913" y="19839"/>
                    <a:pt x="2397" y="20354"/>
                    <a:pt x="1837" y="20802"/>
                  </a:cubicBezTo>
                  <a:cubicBezTo>
                    <a:pt x="2039" y="20847"/>
                    <a:pt x="2263" y="20892"/>
                    <a:pt x="2465" y="20914"/>
                  </a:cubicBezTo>
                  <a:cubicBezTo>
                    <a:pt x="5005" y="21272"/>
                    <a:pt x="7575" y="21455"/>
                    <a:pt x="10144" y="21455"/>
                  </a:cubicBezTo>
                  <a:cubicBezTo>
                    <a:pt x="12084" y="21455"/>
                    <a:pt x="14024" y="21351"/>
                    <a:pt x="15952" y="21139"/>
                  </a:cubicBezTo>
                  <a:cubicBezTo>
                    <a:pt x="17319" y="20982"/>
                    <a:pt x="18954" y="20601"/>
                    <a:pt x="19425" y="19391"/>
                  </a:cubicBezTo>
                  <a:cubicBezTo>
                    <a:pt x="19761" y="18540"/>
                    <a:pt x="19402" y="17599"/>
                    <a:pt x="19044" y="16770"/>
                  </a:cubicBezTo>
                  <a:cubicBezTo>
                    <a:pt x="16938" y="11930"/>
                    <a:pt x="14832" y="7068"/>
                    <a:pt x="11762" y="2744"/>
                  </a:cubicBezTo>
                  <a:cubicBezTo>
                    <a:pt x="11155" y="1867"/>
                    <a:pt x="9837" y="0"/>
                    <a:pt x="8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4412575" y="1154700"/>
              <a:ext cx="267850" cy="214300"/>
            </a:xfrm>
            <a:custGeom>
              <a:avLst/>
              <a:gdLst/>
              <a:ahLst/>
              <a:cxnLst/>
              <a:rect l="l" t="t" r="r" b="b"/>
              <a:pathLst>
                <a:path w="10714" h="8572" extrusionOk="0">
                  <a:moveTo>
                    <a:pt x="2245" y="1"/>
                  </a:moveTo>
                  <a:cubicBezTo>
                    <a:pt x="1" y="1"/>
                    <a:pt x="282" y="3549"/>
                    <a:pt x="1438" y="5346"/>
                  </a:cubicBezTo>
                  <a:cubicBezTo>
                    <a:pt x="2178" y="6555"/>
                    <a:pt x="3231" y="7496"/>
                    <a:pt x="4508" y="8101"/>
                  </a:cubicBezTo>
                  <a:cubicBezTo>
                    <a:pt x="5180" y="8415"/>
                    <a:pt x="5919" y="8572"/>
                    <a:pt x="6658" y="8572"/>
                  </a:cubicBezTo>
                  <a:lnTo>
                    <a:pt x="7107" y="8572"/>
                  </a:lnTo>
                  <a:cubicBezTo>
                    <a:pt x="7958" y="8437"/>
                    <a:pt x="8787" y="8079"/>
                    <a:pt x="9437" y="7496"/>
                  </a:cubicBezTo>
                  <a:cubicBezTo>
                    <a:pt x="9952" y="7071"/>
                    <a:pt x="10310" y="6488"/>
                    <a:pt x="10512" y="5861"/>
                  </a:cubicBezTo>
                  <a:cubicBezTo>
                    <a:pt x="10714" y="5211"/>
                    <a:pt x="10557" y="4517"/>
                    <a:pt x="10109" y="4024"/>
                  </a:cubicBezTo>
                  <a:cubicBezTo>
                    <a:pt x="9750" y="3710"/>
                    <a:pt x="9302" y="3531"/>
                    <a:pt x="8832" y="3486"/>
                  </a:cubicBezTo>
                  <a:cubicBezTo>
                    <a:pt x="8137" y="3396"/>
                    <a:pt x="7398" y="3419"/>
                    <a:pt x="6748" y="3172"/>
                  </a:cubicBezTo>
                  <a:cubicBezTo>
                    <a:pt x="5964" y="2881"/>
                    <a:pt x="5404" y="2187"/>
                    <a:pt x="4844" y="1559"/>
                  </a:cubicBezTo>
                  <a:cubicBezTo>
                    <a:pt x="4306" y="909"/>
                    <a:pt x="3701" y="260"/>
                    <a:pt x="2872" y="81"/>
                  </a:cubicBezTo>
                  <a:cubicBezTo>
                    <a:pt x="2644" y="26"/>
                    <a:pt x="2436" y="1"/>
                    <a:pt x="2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4388025" y="1475975"/>
              <a:ext cx="203900" cy="167525"/>
            </a:xfrm>
            <a:custGeom>
              <a:avLst/>
              <a:gdLst/>
              <a:ahLst/>
              <a:cxnLst/>
              <a:rect l="l" t="t" r="r" b="b"/>
              <a:pathLst>
                <a:path w="8156" h="6701" extrusionOk="0">
                  <a:moveTo>
                    <a:pt x="1143" y="0"/>
                  </a:moveTo>
                  <a:cubicBezTo>
                    <a:pt x="449" y="874"/>
                    <a:pt x="68" y="1949"/>
                    <a:pt x="23" y="3047"/>
                  </a:cubicBezTo>
                  <a:cubicBezTo>
                    <a:pt x="0" y="4167"/>
                    <a:pt x="493" y="5265"/>
                    <a:pt x="1367" y="5982"/>
                  </a:cubicBezTo>
                  <a:cubicBezTo>
                    <a:pt x="1970" y="6434"/>
                    <a:pt x="2718" y="6700"/>
                    <a:pt x="3492" y="6700"/>
                  </a:cubicBezTo>
                  <a:cubicBezTo>
                    <a:pt x="3523" y="6700"/>
                    <a:pt x="3554" y="6700"/>
                    <a:pt x="3585" y="6699"/>
                  </a:cubicBezTo>
                  <a:cubicBezTo>
                    <a:pt x="4123" y="6699"/>
                    <a:pt x="4638" y="6609"/>
                    <a:pt x="5131" y="6430"/>
                  </a:cubicBezTo>
                  <a:cubicBezTo>
                    <a:pt x="5669" y="6206"/>
                    <a:pt x="6184" y="5937"/>
                    <a:pt x="6632" y="5579"/>
                  </a:cubicBezTo>
                  <a:cubicBezTo>
                    <a:pt x="7192" y="5131"/>
                    <a:pt x="7708" y="4615"/>
                    <a:pt x="8156" y="4033"/>
                  </a:cubicBezTo>
                  <a:lnTo>
                    <a:pt x="7932" y="3854"/>
                  </a:lnTo>
                  <a:cubicBezTo>
                    <a:pt x="7439" y="4481"/>
                    <a:pt x="6879" y="5019"/>
                    <a:pt x="6274" y="5467"/>
                  </a:cubicBezTo>
                  <a:cubicBezTo>
                    <a:pt x="5870" y="5758"/>
                    <a:pt x="5467" y="5982"/>
                    <a:pt x="5019" y="6139"/>
                  </a:cubicBezTo>
                  <a:cubicBezTo>
                    <a:pt x="4561" y="6308"/>
                    <a:pt x="4081" y="6391"/>
                    <a:pt x="3613" y="6391"/>
                  </a:cubicBezTo>
                  <a:cubicBezTo>
                    <a:pt x="2843" y="6391"/>
                    <a:pt x="2104" y="6167"/>
                    <a:pt x="1546" y="5736"/>
                  </a:cubicBezTo>
                  <a:cubicBezTo>
                    <a:pt x="740" y="5064"/>
                    <a:pt x="292" y="4078"/>
                    <a:pt x="337" y="3047"/>
                  </a:cubicBezTo>
                  <a:cubicBezTo>
                    <a:pt x="359" y="2017"/>
                    <a:pt x="717" y="1008"/>
                    <a:pt x="1367" y="179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53"/>
          <p:cNvGrpSpPr/>
          <p:nvPr/>
        </p:nvGrpSpPr>
        <p:grpSpPr>
          <a:xfrm rot="-1891067">
            <a:off x="7094543" y="3952494"/>
            <a:ext cx="680738" cy="1037623"/>
            <a:chOff x="3057200" y="1723025"/>
            <a:chExt cx="494600" cy="753900"/>
          </a:xfrm>
        </p:grpSpPr>
        <p:sp>
          <p:nvSpPr>
            <p:cNvPr id="1042" name="Google Shape;1042;p53"/>
            <p:cNvSpPr/>
            <p:nvPr/>
          </p:nvSpPr>
          <p:spPr>
            <a:xfrm>
              <a:off x="3057200" y="1723025"/>
              <a:ext cx="494600" cy="536600"/>
            </a:xfrm>
            <a:custGeom>
              <a:avLst/>
              <a:gdLst/>
              <a:ahLst/>
              <a:cxnLst/>
              <a:rect l="l" t="t" r="r" b="b"/>
              <a:pathLst>
                <a:path w="19784" h="21464" extrusionOk="0">
                  <a:moveTo>
                    <a:pt x="8718" y="0"/>
                  </a:moveTo>
                  <a:cubicBezTo>
                    <a:pt x="8355" y="0"/>
                    <a:pt x="8016" y="198"/>
                    <a:pt x="7730" y="693"/>
                  </a:cubicBezTo>
                  <a:cubicBezTo>
                    <a:pt x="6856" y="2239"/>
                    <a:pt x="5489" y="4838"/>
                    <a:pt x="4795" y="6384"/>
                  </a:cubicBezTo>
                  <a:cubicBezTo>
                    <a:pt x="3047" y="10282"/>
                    <a:pt x="1501" y="14293"/>
                    <a:pt x="202" y="18370"/>
                  </a:cubicBezTo>
                  <a:cubicBezTo>
                    <a:pt x="68" y="18751"/>
                    <a:pt x="0" y="19132"/>
                    <a:pt x="68" y="19513"/>
                  </a:cubicBezTo>
                  <a:cubicBezTo>
                    <a:pt x="269" y="20454"/>
                    <a:pt x="1457" y="20790"/>
                    <a:pt x="2465" y="20924"/>
                  </a:cubicBezTo>
                  <a:cubicBezTo>
                    <a:pt x="5004" y="21284"/>
                    <a:pt x="7543" y="21464"/>
                    <a:pt x="10082" y="21464"/>
                  </a:cubicBezTo>
                  <a:cubicBezTo>
                    <a:pt x="10232" y="21464"/>
                    <a:pt x="10381" y="21463"/>
                    <a:pt x="10530" y="21462"/>
                  </a:cubicBezTo>
                  <a:cubicBezTo>
                    <a:pt x="9993" y="19983"/>
                    <a:pt x="9836" y="18370"/>
                    <a:pt x="10060" y="16824"/>
                  </a:cubicBezTo>
                  <a:lnTo>
                    <a:pt x="10060" y="16824"/>
                  </a:lnTo>
                  <a:cubicBezTo>
                    <a:pt x="11001" y="17317"/>
                    <a:pt x="11987" y="17765"/>
                    <a:pt x="12883" y="18348"/>
                  </a:cubicBezTo>
                  <a:cubicBezTo>
                    <a:pt x="14026" y="19110"/>
                    <a:pt x="15034" y="20051"/>
                    <a:pt x="15818" y="21148"/>
                  </a:cubicBezTo>
                  <a:lnTo>
                    <a:pt x="15975" y="21148"/>
                  </a:lnTo>
                  <a:cubicBezTo>
                    <a:pt x="17341" y="20992"/>
                    <a:pt x="18955" y="20611"/>
                    <a:pt x="19447" y="19401"/>
                  </a:cubicBezTo>
                  <a:cubicBezTo>
                    <a:pt x="19784" y="18550"/>
                    <a:pt x="19403" y="17609"/>
                    <a:pt x="19044" y="16780"/>
                  </a:cubicBezTo>
                  <a:cubicBezTo>
                    <a:pt x="16961" y="11940"/>
                    <a:pt x="14855" y="7078"/>
                    <a:pt x="11785" y="2754"/>
                  </a:cubicBezTo>
                  <a:cubicBezTo>
                    <a:pt x="11159" y="1875"/>
                    <a:pt x="9832" y="0"/>
                    <a:pt x="8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3303075" y="2143625"/>
              <a:ext cx="216800" cy="333300"/>
            </a:xfrm>
            <a:custGeom>
              <a:avLst/>
              <a:gdLst/>
              <a:ahLst/>
              <a:cxnLst/>
              <a:rect l="l" t="t" r="r" b="b"/>
              <a:pathLst>
                <a:path w="8672" h="13332" extrusionOk="0">
                  <a:moveTo>
                    <a:pt x="225" y="0"/>
                  </a:moveTo>
                  <a:lnTo>
                    <a:pt x="225" y="0"/>
                  </a:lnTo>
                  <a:cubicBezTo>
                    <a:pt x="1" y="1546"/>
                    <a:pt x="158" y="3159"/>
                    <a:pt x="695" y="4638"/>
                  </a:cubicBezTo>
                  <a:cubicBezTo>
                    <a:pt x="1054" y="5602"/>
                    <a:pt x="1524" y="6543"/>
                    <a:pt x="2129" y="7394"/>
                  </a:cubicBezTo>
                  <a:cubicBezTo>
                    <a:pt x="3787" y="9679"/>
                    <a:pt x="5804" y="11696"/>
                    <a:pt x="8111" y="13331"/>
                  </a:cubicBezTo>
                  <a:cubicBezTo>
                    <a:pt x="8671" y="10172"/>
                    <a:pt x="7910" y="6901"/>
                    <a:pt x="5983" y="4324"/>
                  </a:cubicBezTo>
                  <a:cubicBezTo>
                    <a:pt x="5176" y="3227"/>
                    <a:pt x="4191" y="2263"/>
                    <a:pt x="3048" y="1524"/>
                  </a:cubicBezTo>
                  <a:cubicBezTo>
                    <a:pt x="2152" y="941"/>
                    <a:pt x="1166" y="493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53"/>
          <p:cNvGrpSpPr/>
          <p:nvPr/>
        </p:nvGrpSpPr>
        <p:grpSpPr>
          <a:xfrm rot="4522728" flipH="1">
            <a:off x="7443943" y="710949"/>
            <a:ext cx="1150097" cy="1029909"/>
            <a:chOff x="2492600" y="1504850"/>
            <a:chExt cx="506925" cy="453950"/>
          </a:xfrm>
        </p:grpSpPr>
        <p:sp>
          <p:nvSpPr>
            <p:cNvPr id="1045" name="Google Shape;1045;p53"/>
            <p:cNvSpPr/>
            <p:nvPr/>
          </p:nvSpPr>
          <p:spPr>
            <a:xfrm>
              <a:off x="2492600" y="1504850"/>
              <a:ext cx="426825" cy="393425"/>
            </a:xfrm>
            <a:custGeom>
              <a:avLst/>
              <a:gdLst/>
              <a:ahLst/>
              <a:cxnLst/>
              <a:rect l="l" t="t" r="r" b="b"/>
              <a:pathLst>
                <a:path w="17073" h="15737" extrusionOk="0">
                  <a:moveTo>
                    <a:pt x="10161" y="2135"/>
                  </a:moveTo>
                  <a:cubicBezTo>
                    <a:pt x="11255" y="2135"/>
                    <a:pt x="12329" y="2663"/>
                    <a:pt x="13018" y="3909"/>
                  </a:cubicBezTo>
                  <a:cubicBezTo>
                    <a:pt x="13488" y="4827"/>
                    <a:pt x="13667" y="5858"/>
                    <a:pt x="13555" y="6888"/>
                  </a:cubicBezTo>
                  <a:cubicBezTo>
                    <a:pt x="13488" y="7605"/>
                    <a:pt x="13264" y="8322"/>
                    <a:pt x="12906" y="8950"/>
                  </a:cubicBezTo>
                  <a:cubicBezTo>
                    <a:pt x="12457" y="9711"/>
                    <a:pt x="11673" y="10204"/>
                    <a:pt x="10822" y="10316"/>
                  </a:cubicBezTo>
                  <a:cubicBezTo>
                    <a:pt x="10686" y="10330"/>
                    <a:pt x="10550" y="10337"/>
                    <a:pt x="10414" y="10337"/>
                  </a:cubicBezTo>
                  <a:cubicBezTo>
                    <a:pt x="9679" y="10337"/>
                    <a:pt x="8959" y="10134"/>
                    <a:pt x="8335" y="9756"/>
                  </a:cubicBezTo>
                  <a:cubicBezTo>
                    <a:pt x="6968" y="8950"/>
                    <a:pt x="6050" y="7359"/>
                    <a:pt x="6184" y="5791"/>
                  </a:cubicBezTo>
                  <a:cubicBezTo>
                    <a:pt x="6382" y="3661"/>
                    <a:pt x="8302" y="2135"/>
                    <a:pt x="10161" y="2135"/>
                  </a:cubicBezTo>
                  <a:close/>
                  <a:moveTo>
                    <a:pt x="8520" y="1"/>
                  </a:moveTo>
                  <a:cubicBezTo>
                    <a:pt x="6226" y="1"/>
                    <a:pt x="3946" y="831"/>
                    <a:pt x="2487" y="2519"/>
                  </a:cubicBezTo>
                  <a:cubicBezTo>
                    <a:pt x="1345" y="3909"/>
                    <a:pt x="605" y="5566"/>
                    <a:pt x="359" y="7336"/>
                  </a:cubicBezTo>
                  <a:cubicBezTo>
                    <a:pt x="1" y="9622"/>
                    <a:pt x="449" y="12176"/>
                    <a:pt x="2151" y="13722"/>
                  </a:cubicBezTo>
                  <a:cubicBezTo>
                    <a:pt x="2936" y="14349"/>
                    <a:pt x="3809" y="14820"/>
                    <a:pt x="4773" y="15111"/>
                  </a:cubicBezTo>
                  <a:cubicBezTo>
                    <a:pt x="5910" y="15528"/>
                    <a:pt x="7112" y="15736"/>
                    <a:pt x="8323" y="15736"/>
                  </a:cubicBezTo>
                  <a:cubicBezTo>
                    <a:pt x="8544" y="15736"/>
                    <a:pt x="8764" y="15730"/>
                    <a:pt x="8985" y="15716"/>
                  </a:cubicBezTo>
                  <a:cubicBezTo>
                    <a:pt x="10239" y="15626"/>
                    <a:pt x="11449" y="15245"/>
                    <a:pt x="12525" y="14618"/>
                  </a:cubicBezTo>
                  <a:cubicBezTo>
                    <a:pt x="12457" y="14170"/>
                    <a:pt x="12457" y="13699"/>
                    <a:pt x="12525" y="13251"/>
                  </a:cubicBezTo>
                  <a:cubicBezTo>
                    <a:pt x="12861" y="11661"/>
                    <a:pt x="14160" y="10406"/>
                    <a:pt x="15773" y="10182"/>
                  </a:cubicBezTo>
                  <a:cubicBezTo>
                    <a:pt x="15930" y="10159"/>
                    <a:pt x="16087" y="10159"/>
                    <a:pt x="16244" y="10159"/>
                  </a:cubicBezTo>
                  <a:cubicBezTo>
                    <a:pt x="17073" y="7583"/>
                    <a:pt x="16535" y="4782"/>
                    <a:pt x="14832" y="2676"/>
                  </a:cubicBezTo>
                  <a:cubicBezTo>
                    <a:pt x="13323" y="903"/>
                    <a:pt x="10914" y="1"/>
                    <a:pt x="85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2811300" y="1766675"/>
              <a:ext cx="84600" cy="99725"/>
            </a:xfrm>
            <a:custGeom>
              <a:avLst/>
              <a:gdLst/>
              <a:ahLst/>
              <a:cxnLst/>
              <a:rect l="l" t="t" r="r" b="b"/>
              <a:pathLst>
                <a:path w="3384" h="3989" extrusionOk="0">
                  <a:moveTo>
                    <a:pt x="3384" y="0"/>
                  </a:moveTo>
                  <a:cubicBezTo>
                    <a:pt x="3272" y="0"/>
                    <a:pt x="3160" y="0"/>
                    <a:pt x="3070" y="22"/>
                  </a:cubicBezTo>
                  <a:cubicBezTo>
                    <a:pt x="1569" y="247"/>
                    <a:pt x="382" y="1367"/>
                    <a:pt x="68" y="2845"/>
                  </a:cubicBezTo>
                  <a:cubicBezTo>
                    <a:pt x="1" y="3226"/>
                    <a:pt x="1" y="3607"/>
                    <a:pt x="46" y="3988"/>
                  </a:cubicBezTo>
                  <a:cubicBezTo>
                    <a:pt x="1412" y="3159"/>
                    <a:pt x="2488" y="1949"/>
                    <a:pt x="3160" y="515"/>
                  </a:cubicBezTo>
                  <a:cubicBezTo>
                    <a:pt x="3249" y="336"/>
                    <a:pt x="3317" y="179"/>
                    <a:pt x="338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2803475" y="1759375"/>
              <a:ext cx="196050" cy="199425"/>
            </a:xfrm>
            <a:custGeom>
              <a:avLst/>
              <a:gdLst/>
              <a:ahLst/>
              <a:cxnLst/>
              <a:rect l="l" t="t" r="r" b="b"/>
              <a:pathLst>
                <a:path w="7842" h="7977" extrusionOk="0">
                  <a:moveTo>
                    <a:pt x="3764" y="292"/>
                  </a:moveTo>
                  <a:cubicBezTo>
                    <a:pt x="5131" y="314"/>
                    <a:pt x="6385" y="1099"/>
                    <a:pt x="6990" y="2331"/>
                  </a:cubicBezTo>
                  <a:cubicBezTo>
                    <a:pt x="7192" y="2801"/>
                    <a:pt x="7326" y="3294"/>
                    <a:pt x="7394" y="3810"/>
                  </a:cubicBezTo>
                  <a:cubicBezTo>
                    <a:pt x="7528" y="4482"/>
                    <a:pt x="7483" y="5176"/>
                    <a:pt x="7282" y="5848"/>
                  </a:cubicBezTo>
                  <a:cubicBezTo>
                    <a:pt x="6878" y="6834"/>
                    <a:pt x="5960" y="7529"/>
                    <a:pt x="4907" y="7641"/>
                  </a:cubicBezTo>
                  <a:cubicBezTo>
                    <a:pt x="4744" y="7660"/>
                    <a:pt x="4582" y="7670"/>
                    <a:pt x="4422" y="7670"/>
                  </a:cubicBezTo>
                  <a:cubicBezTo>
                    <a:pt x="3272" y="7670"/>
                    <a:pt x="2175" y="7186"/>
                    <a:pt x="1389" y="6341"/>
                  </a:cubicBezTo>
                  <a:cubicBezTo>
                    <a:pt x="829" y="5781"/>
                    <a:pt x="493" y="5064"/>
                    <a:pt x="359" y="4280"/>
                  </a:cubicBezTo>
                  <a:cubicBezTo>
                    <a:pt x="314" y="3899"/>
                    <a:pt x="314" y="3518"/>
                    <a:pt x="381" y="3137"/>
                  </a:cubicBezTo>
                  <a:cubicBezTo>
                    <a:pt x="695" y="1659"/>
                    <a:pt x="1882" y="539"/>
                    <a:pt x="3383" y="314"/>
                  </a:cubicBezTo>
                  <a:cubicBezTo>
                    <a:pt x="3473" y="314"/>
                    <a:pt x="3585" y="292"/>
                    <a:pt x="3697" y="292"/>
                  </a:cubicBezTo>
                  <a:close/>
                  <a:moveTo>
                    <a:pt x="3809" y="1"/>
                  </a:moveTo>
                  <a:cubicBezTo>
                    <a:pt x="3652" y="1"/>
                    <a:pt x="3495" y="1"/>
                    <a:pt x="3338" y="23"/>
                  </a:cubicBezTo>
                  <a:cubicBezTo>
                    <a:pt x="1703" y="247"/>
                    <a:pt x="403" y="1480"/>
                    <a:pt x="90" y="3093"/>
                  </a:cubicBezTo>
                  <a:cubicBezTo>
                    <a:pt x="0" y="3541"/>
                    <a:pt x="0" y="4011"/>
                    <a:pt x="90" y="4459"/>
                  </a:cubicBezTo>
                  <a:cubicBezTo>
                    <a:pt x="247" y="5244"/>
                    <a:pt x="605" y="5960"/>
                    <a:pt x="1165" y="6543"/>
                  </a:cubicBezTo>
                  <a:cubicBezTo>
                    <a:pt x="2016" y="7439"/>
                    <a:pt x="3204" y="7954"/>
                    <a:pt x="4436" y="7977"/>
                  </a:cubicBezTo>
                  <a:cubicBezTo>
                    <a:pt x="4615" y="7977"/>
                    <a:pt x="4772" y="7977"/>
                    <a:pt x="4951" y="7954"/>
                  </a:cubicBezTo>
                  <a:cubicBezTo>
                    <a:pt x="6116" y="7820"/>
                    <a:pt x="7125" y="7036"/>
                    <a:pt x="7573" y="5960"/>
                  </a:cubicBezTo>
                  <a:cubicBezTo>
                    <a:pt x="7797" y="5244"/>
                    <a:pt x="7842" y="4504"/>
                    <a:pt x="7685" y="3765"/>
                  </a:cubicBezTo>
                  <a:cubicBezTo>
                    <a:pt x="7618" y="3227"/>
                    <a:pt x="7483" y="2712"/>
                    <a:pt x="7259" y="2219"/>
                  </a:cubicBezTo>
                  <a:cubicBezTo>
                    <a:pt x="6609" y="875"/>
                    <a:pt x="5265" y="23"/>
                    <a:pt x="3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53"/>
          <p:cNvGrpSpPr/>
          <p:nvPr/>
        </p:nvGrpSpPr>
        <p:grpSpPr>
          <a:xfrm>
            <a:off x="480575" y="2948881"/>
            <a:ext cx="1511021" cy="2103088"/>
            <a:chOff x="-3619450" y="1760343"/>
            <a:chExt cx="1511021" cy="2103088"/>
          </a:xfrm>
        </p:grpSpPr>
        <p:grpSp>
          <p:nvGrpSpPr>
            <p:cNvPr id="1049" name="Google Shape;1049;p53"/>
            <p:cNvGrpSpPr/>
            <p:nvPr/>
          </p:nvGrpSpPr>
          <p:grpSpPr>
            <a:xfrm>
              <a:off x="-3603740" y="2987788"/>
              <a:ext cx="1427586" cy="875643"/>
              <a:chOff x="3551575" y="1437875"/>
              <a:chExt cx="629225" cy="385950"/>
            </a:xfrm>
          </p:grpSpPr>
          <p:sp>
            <p:nvSpPr>
              <p:cNvPr id="1050" name="Google Shape;1050;p53"/>
              <p:cNvSpPr/>
              <p:nvPr/>
            </p:nvSpPr>
            <p:spPr>
              <a:xfrm>
                <a:off x="3804950" y="1437875"/>
                <a:ext cx="3758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15034" h="11338" extrusionOk="0">
                    <a:moveTo>
                      <a:pt x="14810" y="1"/>
                    </a:moveTo>
                    <a:lnTo>
                      <a:pt x="14810" y="1"/>
                    </a:lnTo>
                    <a:cubicBezTo>
                      <a:pt x="13936" y="247"/>
                      <a:pt x="13085" y="561"/>
                      <a:pt x="12256" y="942"/>
                    </a:cubicBezTo>
                    <a:cubicBezTo>
                      <a:pt x="12121" y="2443"/>
                      <a:pt x="11964" y="3227"/>
                      <a:pt x="11180" y="3966"/>
                    </a:cubicBezTo>
                    <a:cubicBezTo>
                      <a:pt x="10564" y="4565"/>
                      <a:pt x="9492" y="4840"/>
                      <a:pt x="8547" y="4840"/>
                    </a:cubicBezTo>
                    <a:cubicBezTo>
                      <a:pt x="8325" y="4840"/>
                      <a:pt x="8110" y="4825"/>
                      <a:pt x="7909" y="4795"/>
                    </a:cubicBezTo>
                    <a:cubicBezTo>
                      <a:pt x="7259" y="4706"/>
                      <a:pt x="6655" y="4414"/>
                      <a:pt x="6005" y="4302"/>
                    </a:cubicBezTo>
                    <a:cubicBezTo>
                      <a:pt x="5853" y="4281"/>
                      <a:pt x="5701" y="4270"/>
                      <a:pt x="5550" y="4270"/>
                    </a:cubicBezTo>
                    <a:cubicBezTo>
                      <a:pt x="4767" y="4270"/>
                      <a:pt x="4011" y="4557"/>
                      <a:pt x="3428" y="5064"/>
                    </a:cubicBezTo>
                    <a:cubicBezTo>
                      <a:pt x="2174" y="6184"/>
                      <a:pt x="1815" y="8290"/>
                      <a:pt x="224" y="8873"/>
                    </a:cubicBezTo>
                    <a:cubicBezTo>
                      <a:pt x="157" y="8895"/>
                      <a:pt x="90" y="8918"/>
                      <a:pt x="0" y="8940"/>
                    </a:cubicBezTo>
                    <a:lnTo>
                      <a:pt x="0" y="11337"/>
                    </a:lnTo>
                    <a:cubicBezTo>
                      <a:pt x="1188" y="11315"/>
                      <a:pt x="2286" y="10822"/>
                      <a:pt x="3070" y="9971"/>
                    </a:cubicBezTo>
                    <a:cubicBezTo>
                      <a:pt x="3675" y="9299"/>
                      <a:pt x="4056" y="8402"/>
                      <a:pt x="4705" y="7775"/>
                    </a:cubicBezTo>
                    <a:cubicBezTo>
                      <a:pt x="5344" y="7156"/>
                      <a:pt x="6211" y="6804"/>
                      <a:pt x="7096" y="6804"/>
                    </a:cubicBezTo>
                    <a:cubicBezTo>
                      <a:pt x="7173" y="6804"/>
                      <a:pt x="7250" y="6806"/>
                      <a:pt x="7327" y="6812"/>
                    </a:cubicBezTo>
                    <a:cubicBezTo>
                      <a:pt x="8021" y="6856"/>
                      <a:pt x="8693" y="7125"/>
                      <a:pt x="9388" y="7215"/>
                    </a:cubicBezTo>
                    <a:cubicBezTo>
                      <a:pt x="9556" y="7237"/>
                      <a:pt x="9724" y="7247"/>
                      <a:pt x="9891" y="7247"/>
                    </a:cubicBezTo>
                    <a:cubicBezTo>
                      <a:pt x="11450" y="7247"/>
                      <a:pt x="12981" y="6336"/>
                      <a:pt x="13891" y="5042"/>
                    </a:cubicBezTo>
                    <a:cubicBezTo>
                      <a:pt x="14877" y="3608"/>
                      <a:pt x="15034" y="1748"/>
                      <a:pt x="148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3"/>
              <p:cNvSpPr/>
              <p:nvPr/>
            </p:nvSpPr>
            <p:spPr>
              <a:xfrm>
                <a:off x="3551575" y="1648825"/>
                <a:ext cx="2534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7000" extrusionOk="0">
                    <a:moveTo>
                      <a:pt x="6011" y="0"/>
                    </a:moveTo>
                    <a:cubicBezTo>
                      <a:pt x="2492" y="0"/>
                      <a:pt x="0" y="3667"/>
                      <a:pt x="1510" y="6999"/>
                    </a:cubicBezTo>
                    <a:cubicBezTo>
                      <a:pt x="2294" y="6775"/>
                      <a:pt x="3033" y="6506"/>
                      <a:pt x="3750" y="6170"/>
                    </a:cubicBezTo>
                    <a:cubicBezTo>
                      <a:pt x="3481" y="4423"/>
                      <a:pt x="4781" y="2586"/>
                      <a:pt x="6528" y="2429"/>
                    </a:cubicBezTo>
                    <a:cubicBezTo>
                      <a:pt x="6618" y="2422"/>
                      <a:pt x="6707" y="2419"/>
                      <a:pt x="6796" y="2419"/>
                    </a:cubicBezTo>
                    <a:cubicBezTo>
                      <a:pt x="7866" y="2419"/>
                      <a:pt x="8905" y="2879"/>
                      <a:pt x="10001" y="2899"/>
                    </a:cubicBezTo>
                    <a:lnTo>
                      <a:pt x="10135" y="2899"/>
                    </a:lnTo>
                    <a:lnTo>
                      <a:pt x="10135" y="502"/>
                    </a:lnTo>
                    <a:cubicBezTo>
                      <a:pt x="9916" y="560"/>
                      <a:pt x="9694" y="584"/>
                      <a:pt x="9472" y="584"/>
                    </a:cubicBezTo>
                    <a:cubicBezTo>
                      <a:pt x="8580" y="584"/>
                      <a:pt x="7666" y="197"/>
                      <a:pt x="6752" y="54"/>
                    </a:cubicBezTo>
                    <a:cubicBezTo>
                      <a:pt x="6501" y="18"/>
                      <a:pt x="6254" y="0"/>
                      <a:pt x="60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2" name="Google Shape;1052;p53"/>
            <p:cNvGrpSpPr/>
            <p:nvPr/>
          </p:nvGrpSpPr>
          <p:grpSpPr>
            <a:xfrm>
              <a:off x="-3619450" y="1760343"/>
              <a:ext cx="1511021" cy="1622816"/>
              <a:chOff x="3511450" y="926500"/>
              <a:chExt cx="666000" cy="715275"/>
            </a:xfrm>
          </p:grpSpPr>
          <p:sp>
            <p:nvSpPr>
              <p:cNvPr id="1053" name="Google Shape;1053;p53"/>
              <p:cNvSpPr/>
              <p:nvPr/>
            </p:nvSpPr>
            <p:spPr>
              <a:xfrm>
                <a:off x="3804950" y="926500"/>
                <a:ext cx="372500" cy="456125"/>
              </a:xfrm>
              <a:custGeom>
                <a:avLst/>
                <a:gdLst/>
                <a:ahLst/>
                <a:cxnLst/>
                <a:rect l="l" t="t" r="r" b="b"/>
                <a:pathLst>
                  <a:path w="14900" h="18245" extrusionOk="0">
                    <a:moveTo>
                      <a:pt x="5243" y="0"/>
                    </a:moveTo>
                    <a:cubicBezTo>
                      <a:pt x="3742" y="2241"/>
                      <a:pt x="2980" y="4884"/>
                      <a:pt x="3070" y="7595"/>
                    </a:cubicBezTo>
                    <a:cubicBezTo>
                      <a:pt x="3159" y="9701"/>
                      <a:pt x="3607" y="11785"/>
                      <a:pt x="4392" y="13734"/>
                    </a:cubicBezTo>
                    <a:cubicBezTo>
                      <a:pt x="3428" y="11740"/>
                      <a:pt x="1793" y="10149"/>
                      <a:pt x="0" y="8716"/>
                    </a:cubicBezTo>
                    <a:lnTo>
                      <a:pt x="0" y="13241"/>
                    </a:lnTo>
                    <a:cubicBezTo>
                      <a:pt x="807" y="14563"/>
                      <a:pt x="1793" y="15751"/>
                      <a:pt x="2980" y="16759"/>
                    </a:cubicBezTo>
                    <a:cubicBezTo>
                      <a:pt x="4054" y="17656"/>
                      <a:pt x="4877" y="18245"/>
                      <a:pt x="5880" y="18245"/>
                    </a:cubicBezTo>
                    <a:cubicBezTo>
                      <a:pt x="6404" y="18245"/>
                      <a:pt x="6978" y="18084"/>
                      <a:pt x="7663" y="17722"/>
                    </a:cubicBezTo>
                    <a:cubicBezTo>
                      <a:pt x="8380" y="17364"/>
                      <a:pt x="9029" y="16893"/>
                      <a:pt x="9634" y="16378"/>
                    </a:cubicBezTo>
                    <a:cubicBezTo>
                      <a:pt x="9634" y="16064"/>
                      <a:pt x="9590" y="15751"/>
                      <a:pt x="9500" y="15437"/>
                    </a:cubicBezTo>
                    <a:lnTo>
                      <a:pt x="9791" y="15347"/>
                    </a:lnTo>
                    <a:cubicBezTo>
                      <a:pt x="9858" y="15616"/>
                      <a:pt x="9903" y="15863"/>
                      <a:pt x="9903" y="16132"/>
                    </a:cubicBezTo>
                    <a:cubicBezTo>
                      <a:pt x="10575" y="15482"/>
                      <a:pt x="11158" y="14787"/>
                      <a:pt x="11673" y="14048"/>
                    </a:cubicBezTo>
                    <a:cubicBezTo>
                      <a:pt x="13085" y="12009"/>
                      <a:pt x="14003" y="9679"/>
                      <a:pt x="14899" y="7371"/>
                    </a:cubicBezTo>
                    <a:lnTo>
                      <a:pt x="14899" y="7371"/>
                    </a:lnTo>
                    <a:cubicBezTo>
                      <a:pt x="11852" y="8648"/>
                      <a:pt x="9433" y="11068"/>
                      <a:pt x="8133" y="14093"/>
                    </a:cubicBezTo>
                    <a:cubicBezTo>
                      <a:pt x="9858" y="9343"/>
                      <a:pt x="8716" y="3652"/>
                      <a:pt x="5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3"/>
              <p:cNvSpPr/>
              <p:nvPr/>
            </p:nvSpPr>
            <p:spPr>
              <a:xfrm>
                <a:off x="3805500" y="1310175"/>
                <a:ext cx="252600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692" extrusionOk="0">
                    <a:moveTo>
                      <a:pt x="9769" y="0"/>
                    </a:moveTo>
                    <a:lnTo>
                      <a:pt x="9478" y="90"/>
                    </a:lnTo>
                    <a:cubicBezTo>
                      <a:pt x="9568" y="404"/>
                      <a:pt x="9612" y="717"/>
                      <a:pt x="9612" y="1031"/>
                    </a:cubicBezTo>
                    <a:cubicBezTo>
                      <a:pt x="9656" y="3142"/>
                      <a:pt x="7952" y="4886"/>
                      <a:pt x="5855" y="4886"/>
                    </a:cubicBezTo>
                    <a:cubicBezTo>
                      <a:pt x="5815" y="4886"/>
                      <a:pt x="5776" y="4886"/>
                      <a:pt x="5736" y="4885"/>
                    </a:cubicBezTo>
                    <a:cubicBezTo>
                      <a:pt x="5176" y="4862"/>
                      <a:pt x="4594" y="4773"/>
                      <a:pt x="4056" y="4616"/>
                    </a:cubicBezTo>
                    <a:cubicBezTo>
                      <a:pt x="3471" y="4477"/>
                      <a:pt x="2866" y="4328"/>
                      <a:pt x="2253" y="4328"/>
                    </a:cubicBezTo>
                    <a:cubicBezTo>
                      <a:pt x="1974" y="4328"/>
                      <a:pt x="1693" y="4359"/>
                      <a:pt x="1412" y="4436"/>
                    </a:cubicBezTo>
                    <a:cubicBezTo>
                      <a:pt x="875" y="4593"/>
                      <a:pt x="404" y="4885"/>
                      <a:pt x="1" y="5288"/>
                    </a:cubicBezTo>
                    <a:lnTo>
                      <a:pt x="1" y="5691"/>
                    </a:lnTo>
                    <a:cubicBezTo>
                      <a:pt x="404" y="5243"/>
                      <a:pt x="919" y="4907"/>
                      <a:pt x="1502" y="4705"/>
                    </a:cubicBezTo>
                    <a:cubicBezTo>
                      <a:pt x="1753" y="4635"/>
                      <a:pt x="2005" y="4607"/>
                      <a:pt x="2258" y="4607"/>
                    </a:cubicBezTo>
                    <a:cubicBezTo>
                      <a:pt x="2818" y="4607"/>
                      <a:pt x="3387" y="4746"/>
                      <a:pt x="3989" y="4885"/>
                    </a:cubicBezTo>
                    <a:cubicBezTo>
                      <a:pt x="4571" y="5041"/>
                      <a:pt x="5154" y="5131"/>
                      <a:pt x="5736" y="5176"/>
                    </a:cubicBezTo>
                    <a:cubicBezTo>
                      <a:pt x="5762" y="5176"/>
                      <a:pt x="5788" y="5177"/>
                      <a:pt x="5814" y="5177"/>
                    </a:cubicBezTo>
                    <a:cubicBezTo>
                      <a:pt x="8197" y="5177"/>
                      <a:pt x="10103" y="3134"/>
                      <a:pt x="9904" y="762"/>
                    </a:cubicBezTo>
                    <a:cubicBezTo>
                      <a:pt x="9881" y="493"/>
                      <a:pt x="9836" y="247"/>
                      <a:pt x="97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3"/>
              <p:cNvSpPr/>
              <p:nvPr/>
            </p:nvSpPr>
            <p:spPr>
              <a:xfrm>
                <a:off x="3758450" y="1108525"/>
                <a:ext cx="46525" cy="14902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596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5" y="2107"/>
                      <a:pt x="785" y="4168"/>
                      <a:pt x="1860" y="5960"/>
                    </a:cubicBezTo>
                    <a:lnTo>
                      <a:pt x="1860" y="1435"/>
                    </a:lnTo>
                    <a:cubicBezTo>
                      <a:pt x="1255" y="942"/>
                      <a:pt x="628" y="47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3"/>
              <p:cNvSpPr/>
              <p:nvPr/>
            </p:nvSpPr>
            <p:spPr>
              <a:xfrm>
                <a:off x="3511450" y="1442350"/>
                <a:ext cx="29352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7977" extrusionOk="0">
                    <a:moveTo>
                      <a:pt x="11740" y="1"/>
                    </a:moveTo>
                    <a:cubicBezTo>
                      <a:pt x="11337" y="404"/>
                      <a:pt x="10956" y="830"/>
                      <a:pt x="10620" y="1278"/>
                    </a:cubicBezTo>
                    <a:cubicBezTo>
                      <a:pt x="9881" y="2219"/>
                      <a:pt x="9164" y="3093"/>
                      <a:pt x="8111" y="3317"/>
                    </a:cubicBezTo>
                    <a:cubicBezTo>
                      <a:pt x="7926" y="3356"/>
                      <a:pt x="7743" y="3373"/>
                      <a:pt x="7559" y="3373"/>
                    </a:cubicBezTo>
                    <a:cubicBezTo>
                      <a:pt x="7010" y="3373"/>
                      <a:pt x="6464" y="3221"/>
                      <a:pt x="5893" y="3070"/>
                    </a:cubicBezTo>
                    <a:cubicBezTo>
                      <a:pt x="5310" y="2869"/>
                      <a:pt x="4705" y="2757"/>
                      <a:pt x="4100" y="2734"/>
                    </a:cubicBezTo>
                    <a:lnTo>
                      <a:pt x="4078" y="2734"/>
                    </a:lnTo>
                    <a:cubicBezTo>
                      <a:pt x="2823" y="2779"/>
                      <a:pt x="1658" y="3429"/>
                      <a:pt x="986" y="4482"/>
                    </a:cubicBezTo>
                    <a:cubicBezTo>
                      <a:pt x="292" y="5512"/>
                      <a:pt x="0" y="6745"/>
                      <a:pt x="135" y="7977"/>
                    </a:cubicBezTo>
                    <a:lnTo>
                      <a:pt x="426" y="7954"/>
                    </a:lnTo>
                    <a:cubicBezTo>
                      <a:pt x="314" y="6789"/>
                      <a:pt x="583" y="5624"/>
                      <a:pt x="1210" y="4661"/>
                    </a:cubicBezTo>
                    <a:cubicBezTo>
                      <a:pt x="1860" y="3675"/>
                      <a:pt x="2913" y="3093"/>
                      <a:pt x="4078" y="3048"/>
                    </a:cubicBezTo>
                    <a:cubicBezTo>
                      <a:pt x="4661" y="3070"/>
                      <a:pt x="5243" y="3182"/>
                      <a:pt x="5803" y="3362"/>
                    </a:cubicBezTo>
                    <a:cubicBezTo>
                      <a:pt x="6376" y="3530"/>
                      <a:pt x="6962" y="3686"/>
                      <a:pt x="7561" y="3686"/>
                    </a:cubicBezTo>
                    <a:cubicBezTo>
                      <a:pt x="7758" y="3686"/>
                      <a:pt x="7956" y="3669"/>
                      <a:pt x="8156" y="3630"/>
                    </a:cubicBezTo>
                    <a:cubicBezTo>
                      <a:pt x="9321" y="3384"/>
                      <a:pt x="10105" y="2421"/>
                      <a:pt x="10844" y="1480"/>
                    </a:cubicBezTo>
                    <a:cubicBezTo>
                      <a:pt x="11135" y="1121"/>
                      <a:pt x="11427" y="763"/>
                      <a:pt x="11740" y="427"/>
                    </a:cubicBezTo>
                    <a:lnTo>
                      <a:pt x="117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ctrTitle"/>
          </p:nvPr>
        </p:nvSpPr>
        <p:spPr>
          <a:xfrm>
            <a:off x="995858" y="1499343"/>
            <a:ext cx="3705647" cy="1831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Unit 2:</a:t>
            </a:r>
            <a:br>
              <a:rPr lang="en-US" sz="6000" b="1" dirty="0">
                <a:solidFill>
                  <a:schemeClr val="lt1"/>
                </a:solidFill>
              </a:rPr>
            </a:br>
            <a:r>
              <a:rPr lang="en-US" sz="6000" b="1" dirty="0" err="1">
                <a:solidFill>
                  <a:schemeClr val="lt1"/>
                </a:solidFill>
              </a:rPr>
              <a:t>Manusia</a:t>
            </a:r>
            <a:endParaRPr sz="6000" b="1" dirty="0">
              <a:solidFill>
                <a:schemeClr val="lt1"/>
              </a:solidFill>
            </a:endParaRPr>
          </a:p>
        </p:txBody>
      </p:sp>
      <p:sp>
        <p:nvSpPr>
          <p:cNvPr id="380" name="Google Shape;380;p28"/>
          <p:cNvSpPr txBox="1">
            <a:spLocks noGrp="1"/>
          </p:cNvSpPr>
          <p:nvPr>
            <p:ph type="subTitle" idx="1"/>
          </p:nvPr>
        </p:nvSpPr>
        <p:spPr>
          <a:xfrm>
            <a:off x="1094131" y="3828996"/>
            <a:ext cx="3509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Sains Darjah 6</a:t>
            </a:r>
            <a:endParaRPr sz="1800" b="1" dirty="0"/>
          </a:p>
        </p:txBody>
      </p:sp>
      <p:cxnSp>
        <p:nvCxnSpPr>
          <p:cNvPr id="381" name="Google Shape;381;p28"/>
          <p:cNvCxnSpPr/>
          <p:nvPr/>
        </p:nvCxnSpPr>
        <p:spPr>
          <a:xfrm>
            <a:off x="1121000" y="3644157"/>
            <a:ext cx="25782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28"/>
          <p:cNvSpPr/>
          <p:nvPr/>
        </p:nvSpPr>
        <p:spPr>
          <a:xfrm flipH="1">
            <a:off x="7336250" y="627498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83" name="Google Shape;38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9700" y="1108716"/>
            <a:ext cx="3228442" cy="2926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8"/>
          <p:cNvGrpSpPr/>
          <p:nvPr/>
        </p:nvGrpSpPr>
        <p:grpSpPr>
          <a:xfrm>
            <a:off x="7723070" y="3716589"/>
            <a:ext cx="425080" cy="482636"/>
            <a:chOff x="7830545" y="3716589"/>
            <a:chExt cx="425080" cy="482636"/>
          </a:xfrm>
        </p:grpSpPr>
        <p:sp>
          <p:nvSpPr>
            <p:cNvPr id="387" name="Google Shape;387;p28"/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8" name="Google Shape;388;p28"/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9" name="Google Shape;389;p28"/>
          <p:cNvGrpSpPr/>
          <p:nvPr/>
        </p:nvGrpSpPr>
        <p:grpSpPr>
          <a:xfrm>
            <a:off x="5365675" y="3246789"/>
            <a:ext cx="446978" cy="852461"/>
            <a:chOff x="5365675" y="3246789"/>
            <a:chExt cx="446978" cy="852461"/>
          </a:xfrm>
        </p:grpSpPr>
        <p:sp>
          <p:nvSpPr>
            <p:cNvPr id="390" name="Google Shape;390;p28"/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1" name="Google Shape;391;p28"/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83202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>
            <a:spLocks noGrp="1"/>
          </p:cNvSpPr>
          <p:nvPr>
            <p:ph type="subTitle" idx="9"/>
          </p:nvPr>
        </p:nvSpPr>
        <p:spPr>
          <a:xfrm>
            <a:off x="1951582" y="1442981"/>
            <a:ext cx="2331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0" dirty="0" err="1"/>
              <a:t>Mengenal</a:t>
            </a:r>
            <a:r>
              <a:rPr lang="en-MY" sz="1800" b="0" dirty="0"/>
              <a:t> </a:t>
            </a:r>
            <a:r>
              <a:rPr lang="en-MY" sz="1800" b="0" dirty="0" err="1"/>
              <a:t>pasti</a:t>
            </a:r>
            <a:r>
              <a:rPr lang="en-MY" sz="1800" b="0" dirty="0"/>
              <a:t> </a:t>
            </a:r>
            <a:r>
              <a:rPr lang="en-MY" sz="1800" b="0" dirty="0" err="1"/>
              <a:t>jenis</a:t>
            </a:r>
            <a:r>
              <a:rPr lang="en-MY" sz="1800" b="0" dirty="0"/>
              <a:t> </a:t>
            </a:r>
            <a:r>
              <a:rPr lang="en-MY" sz="1800" b="0" dirty="0" err="1"/>
              <a:t>sistem</a:t>
            </a:r>
            <a:r>
              <a:rPr lang="en-MY" sz="1800" b="0" dirty="0"/>
              <a:t> </a:t>
            </a:r>
            <a:r>
              <a:rPr lang="en-MY" sz="1800" b="0" dirty="0" err="1"/>
              <a:t>saraf</a:t>
            </a:r>
            <a:r>
              <a:rPr lang="en-MY" sz="1800" b="0" dirty="0"/>
              <a:t> </a:t>
            </a:r>
            <a:r>
              <a:rPr lang="en-MY" sz="1800" b="0" dirty="0" err="1"/>
              <a:t>manusia</a:t>
            </a:r>
            <a:r>
              <a:rPr lang="en-MY" sz="1800" b="0" dirty="0"/>
              <a:t>.</a:t>
            </a:r>
            <a:endParaRPr sz="1800" b="0" dirty="0"/>
          </a:p>
        </p:txBody>
      </p:sp>
      <p:sp>
        <p:nvSpPr>
          <p:cNvPr id="406" name="Google Shape;406;p30"/>
          <p:cNvSpPr txBox="1">
            <a:spLocks noGrp="1"/>
          </p:cNvSpPr>
          <p:nvPr>
            <p:ph type="subTitle" idx="13"/>
          </p:nvPr>
        </p:nvSpPr>
        <p:spPr>
          <a:xfrm>
            <a:off x="5813230" y="1708969"/>
            <a:ext cx="2331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0" dirty="0" err="1"/>
              <a:t>Memerihalkan</a:t>
            </a:r>
            <a:r>
              <a:rPr lang="en-MY" sz="1800" b="0" dirty="0"/>
              <a:t> </a:t>
            </a:r>
            <a:r>
              <a:rPr lang="en-MY" sz="1800" b="0" dirty="0" err="1"/>
              <a:t>sistem</a:t>
            </a:r>
            <a:r>
              <a:rPr lang="en-MY" sz="1800" b="0" dirty="0"/>
              <a:t> </a:t>
            </a:r>
            <a:r>
              <a:rPr lang="en-MY" sz="1800" b="0" dirty="0" err="1"/>
              <a:t>saraf</a:t>
            </a:r>
            <a:r>
              <a:rPr lang="en-MY" sz="1800" b="0" dirty="0"/>
              <a:t> </a:t>
            </a:r>
            <a:r>
              <a:rPr lang="en-MY" sz="1800" b="0" dirty="0" err="1"/>
              <a:t>pusat</a:t>
            </a:r>
            <a:r>
              <a:rPr lang="en-MY" sz="1800" b="0" dirty="0"/>
              <a:t> dan </a:t>
            </a:r>
            <a:r>
              <a:rPr lang="en-MY" sz="1800" b="0" dirty="0" err="1"/>
              <a:t>fungsinya</a:t>
            </a:r>
            <a:r>
              <a:rPr lang="en-MY" sz="1800" b="0" dirty="0"/>
              <a:t>.</a:t>
            </a:r>
            <a:endParaRPr sz="1800" b="0" dirty="0"/>
          </a:p>
        </p:txBody>
      </p:sp>
      <p:sp>
        <p:nvSpPr>
          <p:cNvPr id="407" name="Google Shape;407;p30"/>
          <p:cNvSpPr txBox="1">
            <a:spLocks noGrp="1"/>
          </p:cNvSpPr>
          <p:nvPr>
            <p:ph type="subTitle" idx="14"/>
          </p:nvPr>
        </p:nvSpPr>
        <p:spPr>
          <a:xfrm>
            <a:off x="1990057" y="2786120"/>
            <a:ext cx="2331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b="0"/>
              <a:t>Menyatakan fungsi sistem saraf periferi.</a:t>
            </a:r>
            <a:endParaRPr sz="1800" b="0" dirty="0"/>
          </a:p>
        </p:txBody>
      </p:sp>
      <p:sp>
        <p:nvSpPr>
          <p:cNvPr id="408" name="Google Shape;408;p30"/>
          <p:cNvSpPr txBox="1">
            <a:spLocks noGrp="1"/>
          </p:cNvSpPr>
          <p:nvPr>
            <p:ph type="subTitle" idx="15"/>
          </p:nvPr>
        </p:nvSpPr>
        <p:spPr>
          <a:xfrm>
            <a:off x="5814730" y="3243320"/>
            <a:ext cx="2329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600" b="0" dirty="0" err="1"/>
              <a:t>Meramalkan</a:t>
            </a:r>
            <a:r>
              <a:rPr lang="en-MY" sz="1600" b="0" dirty="0"/>
              <a:t> </a:t>
            </a:r>
            <a:r>
              <a:rPr lang="en-MY" sz="1600" b="0" dirty="0" err="1"/>
              <a:t>keadaan</a:t>
            </a:r>
            <a:r>
              <a:rPr lang="en-MY" sz="1600" b="0" dirty="0"/>
              <a:t> yang </a:t>
            </a:r>
            <a:r>
              <a:rPr lang="en-MY" sz="1600" b="0" dirty="0" err="1"/>
              <a:t>berlaku</a:t>
            </a:r>
            <a:r>
              <a:rPr lang="en-MY" sz="1600" b="0" dirty="0"/>
              <a:t> </a:t>
            </a:r>
            <a:r>
              <a:rPr lang="en-MY" sz="1600" b="0" dirty="0" err="1"/>
              <a:t>jika</a:t>
            </a:r>
            <a:r>
              <a:rPr lang="en-MY" sz="1600" b="0" dirty="0"/>
              <a:t> </a:t>
            </a:r>
            <a:r>
              <a:rPr lang="en-MY" sz="1600" b="0" dirty="0" err="1"/>
              <a:t>sistem</a:t>
            </a:r>
            <a:r>
              <a:rPr lang="en-MY" sz="1600" b="0" dirty="0"/>
              <a:t> </a:t>
            </a:r>
            <a:r>
              <a:rPr lang="en-MY" sz="1600" b="0" dirty="0" err="1"/>
              <a:t>saraf</a:t>
            </a:r>
            <a:r>
              <a:rPr lang="en-MY" sz="1600" b="0" dirty="0"/>
              <a:t> </a:t>
            </a:r>
            <a:r>
              <a:rPr lang="en-MY" sz="1600" b="0" dirty="0" err="1"/>
              <a:t>periferi</a:t>
            </a:r>
            <a:r>
              <a:rPr lang="en-MY" sz="1600" b="0" dirty="0"/>
              <a:t> </a:t>
            </a:r>
            <a:r>
              <a:rPr lang="en-MY" sz="1600" b="0" dirty="0" err="1"/>
              <a:t>tidak</a:t>
            </a:r>
            <a:r>
              <a:rPr lang="en-MY" sz="1600" b="0" dirty="0"/>
              <a:t> </a:t>
            </a:r>
            <a:r>
              <a:rPr lang="en-MY" sz="1600" b="0" dirty="0" err="1"/>
              <a:t>berfungsi</a:t>
            </a:r>
            <a:r>
              <a:rPr lang="en-MY" sz="1600" b="0" dirty="0"/>
              <a:t>.</a:t>
            </a:r>
            <a:endParaRPr sz="1600" b="0" dirty="0"/>
          </a:p>
        </p:txBody>
      </p:sp>
      <p:sp>
        <p:nvSpPr>
          <p:cNvPr id="409" name="Google Shape;409;p30"/>
          <p:cNvSpPr txBox="1">
            <a:spLocks noGrp="1"/>
          </p:cNvSpPr>
          <p:nvPr>
            <p:ph type="title" idx="2"/>
          </p:nvPr>
        </p:nvSpPr>
        <p:spPr>
          <a:xfrm>
            <a:off x="1017859" y="1001131"/>
            <a:ext cx="11091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0" name="Google Shape;410;p30"/>
          <p:cNvSpPr txBox="1">
            <a:spLocks noGrp="1"/>
          </p:cNvSpPr>
          <p:nvPr>
            <p:ph type="title" idx="3"/>
          </p:nvPr>
        </p:nvSpPr>
        <p:spPr>
          <a:xfrm>
            <a:off x="4822957" y="1001131"/>
            <a:ext cx="11091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2" name="Google Shape;412;p30"/>
          <p:cNvSpPr txBox="1">
            <a:spLocks noGrp="1"/>
          </p:cNvSpPr>
          <p:nvPr>
            <p:ph type="title" idx="5"/>
          </p:nvPr>
        </p:nvSpPr>
        <p:spPr>
          <a:xfrm>
            <a:off x="1017421" y="2369681"/>
            <a:ext cx="11091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14" name="Google Shape;414;p30"/>
          <p:cNvSpPr txBox="1">
            <a:spLocks noGrp="1"/>
          </p:cNvSpPr>
          <p:nvPr>
            <p:ph type="title" idx="7"/>
          </p:nvPr>
        </p:nvSpPr>
        <p:spPr>
          <a:xfrm>
            <a:off x="4822644" y="2369681"/>
            <a:ext cx="11097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16" name="Google Shape;416;p30"/>
          <p:cNvSpPr txBox="1">
            <a:spLocks noGrp="1"/>
          </p:cNvSpPr>
          <p:nvPr>
            <p:ph type="title"/>
          </p:nvPr>
        </p:nvSpPr>
        <p:spPr>
          <a:xfrm>
            <a:off x="760330" y="282692"/>
            <a:ext cx="7384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Objektif Pembelajaran</a:t>
            </a:r>
            <a:br>
              <a:rPr lang="en" dirty="0"/>
            </a:br>
            <a:endParaRPr dirty="0"/>
          </a:p>
        </p:txBody>
      </p:sp>
      <p:sp>
        <p:nvSpPr>
          <p:cNvPr id="418" name="Google Shape;418;p30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408;p30">
            <a:extLst>
              <a:ext uri="{FF2B5EF4-FFF2-40B4-BE49-F238E27FC236}">
                <a16:creationId xmlns:a16="http://schemas.microsoft.com/office/drawing/2014/main" id="{6935C539-123A-4FA8-A380-93ABED5A8E6D}"/>
              </a:ext>
            </a:extLst>
          </p:cNvPr>
          <p:cNvSpPr txBox="1">
            <a:spLocks/>
          </p:cNvSpPr>
          <p:nvPr/>
        </p:nvSpPr>
        <p:spPr>
          <a:xfrm>
            <a:off x="3654673" y="4249220"/>
            <a:ext cx="225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ebas Neue"/>
              <a:buNone/>
              <a:tabLst/>
              <a:defRPr/>
            </a:pP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Menjana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idea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tentang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cara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menjaga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sistem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saraf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.</a:t>
            </a:r>
          </a:p>
        </p:txBody>
      </p:sp>
      <p:sp>
        <p:nvSpPr>
          <p:cNvPr id="25" name="Google Shape;414;p30">
            <a:extLst>
              <a:ext uri="{FF2B5EF4-FFF2-40B4-BE49-F238E27FC236}">
                <a16:creationId xmlns:a16="http://schemas.microsoft.com/office/drawing/2014/main" id="{F55F294F-14B9-431D-97C5-853B1C1D266A}"/>
              </a:ext>
            </a:extLst>
          </p:cNvPr>
          <p:cNvSpPr txBox="1">
            <a:spLocks/>
          </p:cNvSpPr>
          <p:nvPr/>
        </p:nvSpPr>
        <p:spPr>
          <a:xfrm>
            <a:off x="2791830" y="3659759"/>
            <a:ext cx="1074882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tabLst/>
              <a:defRPr/>
            </a:pPr>
            <a:r>
              <a:rPr kumimoji="0" lang="en" sz="5000" b="1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61339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>
            <a:spLocks noGrp="1"/>
          </p:cNvSpPr>
          <p:nvPr>
            <p:ph type="title"/>
          </p:nvPr>
        </p:nvSpPr>
        <p:spPr>
          <a:xfrm>
            <a:off x="1037936" y="436906"/>
            <a:ext cx="7384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Isi Kandungan</a:t>
            </a:r>
            <a:endParaRPr dirty="0"/>
          </a:p>
        </p:txBody>
      </p:sp>
      <p:sp>
        <p:nvSpPr>
          <p:cNvPr id="418" name="Google Shape;418;p30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61060AF6-A036-4303-889B-78E899E98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160014"/>
              </p:ext>
            </p:extLst>
          </p:nvPr>
        </p:nvGraphicFramePr>
        <p:xfrm>
          <a:off x="1148316" y="985606"/>
          <a:ext cx="6517759" cy="3622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Google Shape;409;p30">
            <a:extLst>
              <a:ext uri="{FF2B5EF4-FFF2-40B4-BE49-F238E27FC236}">
                <a16:creationId xmlns:a16="http://schemas.microsoft.com/office/drawing/2014/main" id="{B113B323-C62C-4ABE-8E70-6184F53A751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2305" y="946600"/>
            <a:ext cx="1100100" cy="945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30" name="Google Shape;409;p30">
            <a:extLst>
              <a:ext uri="{FF2B5EF4-FFF2-40B4-BE49-F238E27FC236}">
                <a16:creationId xmlns:a16="http://schemas.microsoft.com/office/drawing/2014/main" id="{CEA7D0A1-D2B5-4BAB-BD1B-ACCD48E9A1CE}"/>
              </a:ext>
            </a:extLst>
          </p:cNvPr>
          <p:cNvSpPr txBox="1">
            <a:spLocks/>
          </p:cNvSpPr>
          <p:nvPr/>
        </p:nvSpPr>
        <p:spPr>
          <a:xfrm>
            <a:off x="1264826" y="1625755"/>
            <a:ext cx="1100100" cy="94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02</a:t>
            </a:r>
          </a:p>
        </p:txBody>
      </p:sp>
      <p:sp>
        <p:nvSpPr>
          <p:cNvPr id="31" name="Google Shape;409;p30">
            <a:extLst>
              <a:ext uri="{FF2B5EF4-FFF2-40B4-BE49-F238E27FC236}">
                <a16:creationId xmlns:a16="http://schemas.microsoft.com/office/drawing/2014/main" id="{60C3E849-B8C6-468A-ACE8-C2657A0CD59A}"/>
              </a:ext>
            </a:extLst>
          </p:cNvPr>
          <p:cNvSpPr txBox="1">
            <a:spLocks/>
          </p:cNvSpPr>
          <p:nvPr/>
        </p:nvSpPr>
        <p:spPr>
          <a:xfrm>
            <a:off x="1375206" y="2304552"/>
            <a:ext cx="1100100" cy="94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03</a:t>
            </a:r>
          </a:p>
        </p:txBody>
      </p:sp>
      <p:sp>
        <p:nvSpPr>
          <p:cNvPr id="32" name="Google Shape;409;p30">
            <a:extLst>
              <a:ext uri="{FF2B5EF4-FFF2-40B4-BE49-F238E27FC236}">
                <a16:creationId xmlns:a16="http://schemas.microsoft.com/office/drawing/2014/main" id="{7B57A460-FF27-4D90-ADD6-852BA33775BF}"/>
              </a:ext>
            </a:extLst>
          </p:cNvPr>
          <p:cNvSpPr txBox="1">
            <a:spLocks/>
          </p:cNvSpPr>
          <p:nvPr/>
        </p:nvSpPr>
        <p:spPr>
          <a:xfrm>
            <a:off x="1264826" y="2983349"/>
            <a:ext cx="1100100" cy="94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04</a:t>
            </a:r>
          </a:p>
        </p:txBody>
      </p:sp>
      <p:sp>
        <p:nvSpPr>
          <p:cNvPr id="33" name="Google Shape;409;p30">
            <a:extLst>
              <a:ext uri="{FF2B5EF4-FFF2-40B4-BE49-F238E27FC236}">
                <a16:creationId xmlns:a16="http://schemas.microsoft.com/office/drawing/2014/main" id="{60E755CA-46B2-4F3A-A108-73A4458CB244}"/>
              </a:ext>
            </a:extLst>
          </p:cNvPr>
          <p:cNvSpPr txBox="1">
            <a:spLocks/>
          </p:cNvSpPr>
          <p:nvPr/>
        </p:nvSpPr>
        <p:spPr>
          <a:xfrm>
            <a:off x="942305" y="3649309"/>
            <a:ext cx="1100100" cy="94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8196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3"/>
          <p:cNvPicPr preferRelativeResize="0"/>
          <p:nvPr/>
        </p:nvPicPr>
        <p:blipFill rotWithShape="1">
          <a:blip r:embed="rId3">
            <a:alphaModFix/>
          </a:blip>
          <a:srcRect l="-1347" b="41421"/>
          <a:stretch/>
        </p:blipFill>
        <p:spPr>
          <a:xfrm flipH="1">
            <a:off x="5910815" y="1083700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2835" y="1855707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 Saraf Manusia</a:t>
            </a:r>
            <a:endParaRPr dirty="0"/>
          </a:p>
        </p:txBody>
      </p:sp>
      <p:cxnSp>
        <p:nvCxnSpPr>
          <p:cNvPr id="559" name="Google Shape;559;p33"/>
          <p:cNvCxnSpPr/>
          <p:nvPr/>
        </p:nvCxnSpPr>
        <p:spPr>
          <a:xfrm>
            <a:off x="1133393" y="3989259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497437" y="444948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557;p33">
            <a:extLst>
              <a:ext uri="{FF2B5EF4-FFF2-40B4-BE49-F238E27FC236}">
                <a16:creationId xmlns:a16="http://schemas.microsoft.com/office/drawing/2014/main" id="{83DEA9CA-CA10-4B7E-86C5-FD4BB830EC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304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3574612" y="450848"/>
            <a:ext cx="4801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Pengenalan</a:t>
            </a:r>
            <a:endParaRPr dirty="0"/>
          </a:p>
        </p:txBody>
      </p:sp>
      <p:cxnSp>
        <p:nvCxnSpPr>
          <p:cNvPr id="425" name="Google Shape;425;p31"/>
          <p:cNvCxnSpPr>
            <a:cxnSpLocks/>
          </p:cNvCxnSpPr>
          <p:nvPr/>
        </p:nvCxnSpPr>
        <p:spPr>
          <a:xfrm>
            <a:off x="3679951" y="1548244"/>
            <a:ext cx="29335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6" name="Google Shape;426;p31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1059022" y="809500"/>
            <a:ext cx="1415490" cy="370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1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2FBF92-0EDC-46C7-A527-C9B6DD07140A}"/>
              </a:ext>
            </a:extLst>
          </p:cNvPr>
          <p:cNvSpPr/>
          <p:nvPr/>
        </p:nvSpPr>
        <p:spPr>
          <a:xfrm>
            <a:off x="3007280" y="2075042"/>
            <a:ext cx="5077698" cy="8399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Setiap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tindakan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yang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kita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lakukan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adalah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disebabkan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oleh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koordinasi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suatu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yang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dikenali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sebagai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Saraf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A7CF9C5-293A-4D7A-9E5D-DC618A371D19}"/>
              </a:ext>
            </a:extLst>
          </p:cNvPr>
          <p:cNvSpPr/>
          <p:nvPr/>
        </p:nvSpPr>
        <p:spPr>
          <a:xfrm>
            <a:off x="3007280" y="3054633"/>
            <a:ext cx="5077698" cy="8399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Sistem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ini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memberitahu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tubuh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cara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untuk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bergerak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balas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apabila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bersentuhan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dengan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suatu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rangsangan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.</a:t>
            </a:r>
            <a:endParaRPr kumimoji="0" lang="en-MY" sz="1200" b="0" i="0" u="none" strike="noStrike" kern="0" cap="none" spc="0" normalizeH="0" baseline="0" noProof="0" dirty="0">
              <a:ln>
                <a:noFill/>
              </a:ln>
              <a:solidFill>
                <a:srgbClr val="66190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5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3"/>
          <p:cNvPicPr preferRelativeResize="0"/>
          <p:nvPr/>
        </p:nvPicPr>
        <p:blipFill rotWithShape="1">
          <a:blip r:embed="rId3">
            <a:alphaModFix/>
          </a:blip>
          <a:srcRect l="-1347" b="41421"/>
          <a:stretch/>
        </p:blipFill>
        <p:spPr>
          <a:xfrm flipH="1">
            <a:off x="5910815" y="1083700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76225" y="2140968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Jenis Sistem Saraf Manusia</a:t>
            </a:r>
            <a:endParaRPr sz="4400" dirty="0"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2835" y="103210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404253" y="582048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88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1678056" y="1465411"/>
            <a:ext cx="28617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 dirty="0" err="1"/>
              <a:t>Memerihalkan</a:t>
            </a:r>
            <a:r>
              <a:rPr lang="en-MY" sz="2000" dirty="0"/>
              <a:t> </a:t>
            </a:r>
            <a:r>
              <a:rPr lang="en-MY" sz="2000" dirty="0" err="1"/>
              <a:t>fungsi</a:t>
            </a:r>
            <a:r>
              <a:rPr lang="en-MY" sz="2000" dirty="0"/>
              <a:t> organ </a:t>
            </a:r>
            <a:r>
              <a:rPr lang="en-MY" sz="2000" dirty="0" err="1"/>
              <a:t>pembiakan</a:t>
            </a:r>
            <a:r>
              <a:rPr lang="en-MY" sz="2000" dirty="0"/>
              <a:t> </a:t>
            </a:r>
            <a:r>
              <a:rPr lang="en-MY" sz="2000" dirty="0" err="1"/>
              <a:t>lelaki</a:t>
            </a:r>
            <a:r>
              <a:rPr lang="en-MY" sz="2000" dirty="0"/>
              <a:t> dan </a:t>
            </a:r>
            <a:r>
              <a:rPr lang="en-MY" sz="2000" dirty="0" err="1"/>
              <a:t>perempuan</a:t>
            </a:r>
            <a:r>
              <a:rPr lang="en-MY" sz="2000" dirty="0"/>
              <a:t>.</a:t>
            </a:r>
            <a:endParaRPr sz="2000" dirty="0"/>
          </a:p>
        </p:txBody>
      </p:sp>
      <p:sp>
        <p:nvSpPr>
          <p:cNvPr id="505" name="Google Shape;505;p39"/>
          <p:cNvSpPr txBox="1">
            <a:spLocks noGrp="1"/>
          </p:cNvSpPr>
          <p:nvPr>
            <p:ph type="title" idx="5"/>
          </p:nvPr>
        </p:nvSpPr>
        <p:spPr>
          <a:xfrm>
            <a:off x="5533550" y="1465411"/>
            <a:ext cx="2862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 dirty="0" err="1"/>
              <a:t>Menjelaskan</a:t>
            </a:r>
            <a:r>
              <a:rPr lang="en-MY" sz="2000" dirty="0"/>
              <a:t> proses </a:t>
            </a:r>
            <a:r>
              <a:rPr lang="en-MY" sz="2000" dirty="0" err="1"/>
              <a:t>persenyawaan</a:t>
            </a:r>
            <a:r>
              <a:rPr lang="en-MY" sz="2000" dirty="0"/>
              <a:t> </a:t>
            </a:r>
            <a:r>
              <a:rPr lang="en-MY" sz="2000" dirty="0" err="1"/>
              <a:t>manusia</a:t>
            </a:r>
            <a:r>
              <a:rPr lang="en-MY" sz="2000" dirty="0"/>
              <a:t> </a:t>
            </a:r>
            <a:r>
              <a:rPr lang="en-MY" sz="2000" dirty="0" err="1"/>
              <a:t>sehingga</a:t>
            </a:r>
            <a:r>
              <a:rPr lang="en-MY" sz="2000" dirty="0"/>
              <a:t> </a:t>
            </a:r>
            <a:r>
              <a:rPr lang="en-MY" sz="2000" dirty="0" err="1"/>
              <a:t>bayi</a:t>
            </a:r>
            <a:r>
              <a:rPr lang="en-MY" sz="2000" dirty="0"/>
              <a:t> </a:t>
            </a:r>
            <a:r>
              <a:rPr lang="en-MY" sz="2000" dirty="0" err="1"/>
              <a:t>dilahirkan</a:t>
            </a:r>
            <a:r>
              <a:rPr lang="en-MY" sz="2000" dirty="0"/>
              <a:t>.</a:t>
            </a:r>
            <a:endParaRPr sz="2000" dirty="0"/>
          </a:p>
        </p:txBody>
      </p:sp>
      <p:sp>
        <p:nvSpPr>
          <p:cNvPr id="506" name="Google Shape;506;p39"/>
          <p:cNvSpPr txBox="1">
            <a:spLocks noGrp="1"/>
          </p:cNvSpPr>
          <p:nvPr>
            <p:ph type="title" idx="6"/>
          </p:nvPr>
        </p:nvSpPr>
        <p:spPr>
          <a:xfrm>
            <a:off x="3484091" y="3122668"/>
            <a:ext cx="2863200" cy="1409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 dirty="0" err="1"/>
              <a:t>Menaakul</a:t>
            </a:r>
            <a:r>
              <a:rPr lang="en-MY" sz="2000" dirty="0"/>
              <a:t> </a:t>
            </a:r>
            <a:r>
              <a:rPr lang="en-MY" sz="2000" dirty="0" err="1"/>
              <a:t>kepentingan</a:t>
            </a:r>
            <a:r>
              <a:rPr lang="en-MY" sz="2000" dirty="0"/>
              <a:t> </a:t>
            </a:r>
            <a:r>
              <a:rPr lang="en-MY" sz="2000" dirty="0" err="1"/>
              <a:t>pembiakan</a:t>
            </a:r>
            <a:r>
              <a:rPr lang="en-MY" sz="2000" dirty="0"/>
              <a:t> </a:t>
            </a:r>
            <a:r>
              <a:rPr lang="en-MY" sz="2000" dirty="0" err="1"/>
              <a:t>kepada</a:t>
            </a:r>
            <a:r>
              <a:rPr lang="en-MY" sz="2000" dirty="0"/>
              <a:t> </a:t>
            </a:r>
            <a:r>
              <a:rPr lang="en-MY" sz="2000" dirty="0" err="1"/>
              <a:t>manusia</a:t>
            </a:r>
            <a:r>
              <a:rPr lang="en-MY" sz="2000" dirty="0"/>
              <a:t>.</a:t>
            </a:r>
            <a:br>
              <a:rPr lang="en-MY" sz="2000" dirty="0"/>
            </a:br>
            <a:endParaRPr lang="en-MY" sz="2000" dirty="0"/>
          </a:p>
        </p:txBody>
      </p:sp>
      <p:sp>
        <p:nvSpPr>
          <p:cNvPr id="508" name="Google Shape;508;p39"/>
          <p:cNvSpPr txBox="1">
            <a:spLocks noGrp="1"/>
          </p:cNvSpPr>
          <p:nvPr>
            <p:ph type="title" idx="8"/>
          </p:nvPr>
        </p:nvSpPr>
        <p:spPr>
          <a:xfrm>
            <a:off x="748450" y="1465411"/>
            <a:ext cx="93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01</a:t>
            </a:r>
            <a:endParaRPr b="1" dirty="0"/>
          </a:p>
        </p:txBody>
      </p:sp>
      <p:sp>
        <p:nvSpPr>
          <p:cNvPr id="509" name="Google Shape;509;p39"/>
          <p:cNvSpPr txBox="1">
            <a:spLocks noGrp="1"/>
          </p:cNvSpPr>
          <p:nvPr>
            <p:ph type="title" idx="9"/>
          </p:nvPr>
        </p:nvSpPr>
        <p:spPr>
          <a:xfrm>
            <a:off x="4606050" y="1465411"/>
            <a:ext cx="93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sp>
        <p:nvSpPr>
          <p:cNvPr id="510" name="Google Shape;510;p39"/>
          <p:cNvSpPr txBox="1">
            <a:spLocks noGrp="1"/>
          </p:cNvSpPr>
          <p:nvPr>
            <p:ph type="title" idx="13"/>
          </p:nvPr>
        </p:nvSpPr>
        <p:spPr>
          <a:xfrm>
            <a:off x="2555985" y="3027842"/>
            <a:ext cx="93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03</a:t>
            </a:r>
            <a:endParaRPr b="1" dirty="0"/>
          </a:p>
        </p:txBody>
      </p:sp>
      <p:sp>
        <p:nvSpPr>
          <p:cNvPr id="512" name="Google Shape;512;p39"/>
          <p:cNvSpPr txBox="1">
            <a:spLocks noGrp="1"/>
          </p:cNvSpPr>
          <p:nvPr>
            <p:ph type="title" idx="15"/>
          </p:nvPr>
        </p:nvSpPr>
        <p:spPr>
          <a:xfrm>
            <a:off x="713225" y="378350"/>
            <a:ext cx="77094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Objektif Pembelajaran</a:t>
            </a:r>
            <a:endParaRPr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>
            <a:spLocks noGrp="1"/>
          </p:cNvSpPr>
          <p:nvPr>
            <p:ph type="title"/>
          </p:nvPr>
        </p:nvSpPr>
        <p:spPr>
          <a:xfrm>
            <a:off x="879450" y="286518"/>
            <a:ext cx="7385100" cy="27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Jenis Sistem Saraf</a:t>
            </a:r>
            <a:endParaRPr dirty="0"/>
          </a:p>
        </p:txBody>
      </p:sp>
      <p:grpSp>
        <p:nvGrpSpPr>
          <p:cNvPr id="209" name="Google Shape;247;p19">
            <a:extLst>
              <a:ext uri="{FF2B5EF4-FFF2-40B4-BE49-F238E27FC236}">
                <a16:creationId xmlns:a16="http://schemas.microsoft.com/office/drawing/2014/main" id="{91EDBC7C-8838-4276-9C05-B4FE71B24F06}"/>
              </a:ext>
            </a:extLst>
          </p:cNvPr>
          <p:cNvGrpSpPr/>
          <p:nvPr/>
        </p:nvGrpSpPr>
        <p:grpSpPr>
          <a:xfrm>
            <a:off x="3861680" y="1182835"/>
            <a:ext cx="1420640" cy="3379194"/>
            <a:chOff x="5903853" y="1139382"/>
            <a:chExt cx="1510355" cy="3592594"/>
          </a:xfrm>
        </p:grpSpPr>
        <p:sp>
          <p:nvSpPr>
            <p:cNvPr id="210" name="Google Shape;248;p19">
              <a:extLst>
                <a:ext uri="{FF2B5EF4-FFF2-40B4-BE49-F238E27FC236}">
                  <a16:creationId xmlns:a16="http://schemas.microsoft.com/office/drawing/2014/main" id="{129AC8AC-7608-4EA5-8CB2-587531C73D2C}"/>
                </a:ext>
              </a:extLst>
            </p:cNvPr>
            <p:cNvSpPr/>
            <p:nvPr/>
          </p:nvSpPr>
          <p:spPr>
            <a:xfrm>
              <a:off x="6037848" y="4597496"/>
              <a:ext cx="1241949" cy="134480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595959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49;p19">
              <a:extLst>
                <a:ext uri="{FF2B5EF4-FFF2-40B4-BE49-F238E27FC236}">
                  <a16:creationId xmlns:a16="http://schemas.microsoft.com/office/drawing/2014/main" id="{F21CE05C-9B86-421F-A83F-E8794E729006}"/>
                </a:ext>
              </a:extLst>
            </p:cNvPr>
            <p:cNvSpPr/>
            <p:nvPr/>
          </p:nvSpPr>
          <p:spPr>
            <a:xfrm>
              <a:off x="5903853" y="1139382"/>
              <a:ext cx="1510355" cy="3504159"/>
            </a:xfrm>
            <a:custGeom>
              <a:avLst/>
              <a:gdLst/>
              <a:ahLst/>
              <a:cxnLst/>
              <a:rect l="l" t="t" r="r" b="b"/>
              <a:pathLst>
                <a:path w="21822" h="50629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lnTo>
                    <a:pt x="3781" y="7802"/>
                  </a:lnTo>
                  <a:close/>
                  <a:moveTo>
                    <a:pt x="10690" y="0"/>
                  </a:moveTo>
                  <a:cubicBezTo>
                    <a:pt x="6753" y="0"/>
                    <a:pt x="3559" y="3187"/>
                    <a:pt x="3559" y="7130"/>
                  </a:cubicBezTo>
                  <a:cubicBezTo>
                    <a:pt x="3559" y="7365"/>
                    <a:pt x="3572" y="7600"/>
                    <a:pt x="3605" y="7834"/>
                  </a:cubicBezTo>
                  <a:cubicBezTo>
                    <a:pt x="2973" y="7906"/>
                    <a:pt x="2543" y="8512"/>
                    <a:pt x="2699" y="9131"/>
                  </a:cubicBezTo>
                  <a:cubicBezTo>
                    <a:pt x="2821" y="9609"/>
                    <a:pt x="3251" y="9920"/>
                    <a:pt x="3713" y="9920"/>
                  </a:cubicBezTo>
                  <a:cubicBezTo>
                    <a:pt x="3844" y="9920"/>
                    <a:pt x="3977" y="9895"/>
                    <a:pt x="4107" y="9842"/>
                  </a:cubicBezTo>
                  <a:cubicBezTo>
                    <a:pt x="4837" y="12044"/>
                    <a:pt x="6681" y="13804"/>
                    <a:pt x="8747" y="14560"/>
                  </a:cubicBezTo>
                  <a:cubicBezTo>
                    <a:pt x="8793" y="14573"/>
                    <a:pt x="8878" y="14593"/>
                    <a:pt x="8878" y="14606"/>
                  </a:cubicBezTo>
                  <a:lnTo>
                    <a:pt x="8878" y="16620"/>
                  </a:lnTo>
                  <a:lnTo>
                    <a:pt x="5651" y="16620"/>
                  </a:lnTo>
                  <a:cubicBezTo>
                    <a:pt x="5651" y="16620"/>
                    <a:pt x="5645" y="16685"/>
                    <a:pt x="5625" y="16698"/>
                  </a:cubicBezTo>
                  <a:cubicBezTo>
                    <a:pt x="5052" y="16705"/>
                    <a:pt x="4543" y="17076"/>
                    <a:pt x="4361" y="17623"/>
                  </a:cubicBezTo>
                  <a:lnTo>
                    <a:pt x="216" y="33239"/>
                  </a:lnTo>
                  <a:cubicBezTo>
                    <a:pt x="1" y="33872"/>
                    <a:pt x="294" y="34563"/>
                    <a:pt x="900" y="34849"/>
                  </a:cubicBezTo>
                  <a:cubicBezTo>
                    <a:pt x="1081" y="34936"/>
                    <a:pt x="1274" y="34977"/>
                    <a:pt x="1464" y="34977"/>
                  </a:cubicBezTo>
                  <a:cubicBezTo>
                    <a:pt x="1904" y="34977"/>
                    <a:pt x="2331" y="34756"/>
                    <a:pt x="2582" y="34360"/>
                  </a:cubicBezTo>
                  <a:cubicBezTo>
                    <a:pt x="2621" y="34387"/>
                    <a:pt x="2673" y="34413"/>
                    <a:pt x="2719" y="34419"/>
                  </a:cubicBezTo>
                  <a:cubicBezTo>
                    <a:pt x="2750" y="34427"/>
                    <a:pt x="2782" y="34430"/>
                    <a:pt x="2813" y="34430"/>
                  </a:cubicBezTo>
                  <a:cubicBezTo>
                    <a:pt x="2999" y="34430"/>
                    <a:pt x="3163" y="34303"/>
                    <a:pt x="3207" y="34119"/>
                  </a:cubicBezTo>
                  <a:lnTo>
                    <a:pt x="3559" y="32542"/>
                  </a:lnTo>
                  <a:cubicBezTo>
                    <a:pt x="3605" y="32347"/>
                    <a:pt x="3481" y="32040"/>
                    <a:pt x="3299" y="31949"/>
                  </a:cubicBezTo>
                  <a:lnTo>
                    <a:pt x="6336" y="20954"/>
                  </a:lnTo>
                  <a:cubicBezTo>
                    <a:pt x="6336" y="22844"/>
                    <a:pt x="6381" y="26507"/>
                    <a:pt x="6453" y="30567"/>
                  </a:cubicBezTo>
                  <a:lnTo>
                    <a:pt x="6401" y="30567"/>
                  </a:lnTo>
                  <a:lnTo>
                    <a:pt x="6466" y="32360"/>
                  </a:lnTo>
                  <a:lnTo>
                    <a:pt x="6486" y="32360"/>
                  </a:lnTo>
                  <a:cubicBezTo>
                    <a:pt x="6623" y="40194"/>
                    <a:pt x="6805" y="48732"/>
                    <a:pt x="6805" y="48732"/>
                  </a:cubicBezTo>
                  <a:cubicBezTo>
                    <a:pt x="6805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1" y="33435"/>
                  </a:lnTo>
                  <a:lnTo>
                    <a:pt x="10663" y="33461"/>
                  </a:lnTo>
                  <a:lnTo>
                    <a:pt x="11035" y="33461"/>
                  </a:lnTo>
                  <a:lnTo>
                    <a:pt x="11035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30" y="48738"/>
                    <a:pt x="15030" y="48738"/>
                  </a:cubicBezTo>
                  <a:cubicBezTo>
                    <a:pt x="15030" y="48738"/>
                    <a:pt x="15193" y="40102"/>
                    <a:pt x="15324" y="32216"/>
                  </a:cubicBezTo>
                  <a:cubicBezTo>
                    <a:pt x="15330" y="31897"/>
                    <a:pt x="15356" y="30574"/>
                    <a:pt x="15356" y="30574"/>
                  </a:cubicBezTo>
                  <a:lnTo>
                    <a:pt x="15350" y="30574"/>
                  </a:lnTo>
                  <a:cubicBezTo>
                    <a:pt x="15408" y="26481"/>
                    <a:pt x="15454" y="22785"/>
                    <a:pt x="15454" y="20863"/>
                  </a:cubicBezTo>
                  <a:lnTo>
                    <a:pt x="18517" y="31929"/>
                  </a:lnTo>
                  <a:cubicBezTo>
                    <a:pt x="18309" y="31995"/>
                    <a:pt x="18159" y="32334"/>
                    <a:pt x="18204" y="32542"/>
                  </a:cubicBezTo>
                  <a:lnTo>
                    <a:pt x="18563" y="34119"/>
                  </a:lnTo>
                  <a:cubicBezTo>
                    <a:pt x="18606" y="34317"/>
                    <a:pt x="18779" y="34435"/>
                    <a:pt x="18957" y="34435"/>
                  </a:cubicBezTo>
                  <a:cubicBezTo>
                    <a:pt x="19049" y="34435"/>
                    <a:pt x="19143" y="34403"/>
                    <a:pt x="19221" y="34334"/>
                  </a:cubicBezTo>
                  <a:cubicBezTo>
                    <a:pt x="19468" y="34749"/>
                    <a:pt x="19908" y="34984"/>
                    <a:pt x="20363" y="34984"/>
                  </a:cubicBezTo>
                  <a:cubicBezTo>
                    <a:pt x="20545" y="34984"/>
                    <a:pt x="20728" y="34947"/>
                    <a:pt x="20903" y="34869"/>
                  </a:cubicBezTo>
                  <a:cubicBezTo>
                    <a:pt x="21515" y="34589"/>
                    <a:pt x="21822" y="33891"/>
                    <a:pt x="21606" y="33252"/>
                  </a:cubicBezTo>
                  <a:lnTo>
                    <a:pt x="21600" y="33246"/>
                  </a:lnTo>
                  <a:lnTo>
                    <a:pt x="17292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12" y="16626"/>
                  </a:lnTo>
                  <a:lnTo>
                    <a:pt x="12612" y="14704"/>
                  </a:lnTo>
                  <a:cubicBezTo>
                    <a:pt x="12612" y="14704"/>
                    <a:pt x="12645" y="14697"/>
                    <a:pt x="12651" y="14691"/>
                  </a:cubicBezTo>
                  <a:cubicBezTo>
                    <a:pt x="12664" y="14691"/>
                    <a:pt x="12684" y="14684"/>
                    <a:pt x="12703" y="14678"/>
                  </a:cubicBezTo>
                  <a:cubicBezTo>
                    <a:pt x="14893" y="14013"/>
                    <a:pt x="16914" y="12194"/>
                    <a:pt x="17696" y="9887"/>
                  </a:cubicBezTo>
                  <a:cubicBezTo>
                    <a:pt x="17774" y="9907"/>
                    <a:pt x="17859" y="9920"/>
                    <a:pt x="17944" y="9920"/>
                  </a:cubicBezTo>
                  <a:cubicBezTo>
                    <a:pt x="17948" y="9920"/>
                    <a:pt x="17952" y="9920"/>
                    <a:pt x="17956" y="9920"/>
                  </a:cubicBezTo>
                  <a:cubicBezTo>
                    <a:pt x="18517" y="9920"/>
                    <a:pt x="18974" y="9485"/>
                    <a:pt x="19006" y="8929"/>
                  </a:cubicBezTo>
                  <a:cubicBezTo>
                    <a:pt x="19032" y="8369"/>
                    <a:pt x="18615" y="7880"/>
                    <a:pt x="18054" y="7834"/>
                  </a:cubicBezTo>
                  <a:lnTo>
                    <a:pt x="18054" y="7828"/>
                  </a:lnTo>
                  <a:cubicBezTo>
                    <a:pt x="18054" y="7815"/>
                    <a:pt x="18048" y="7802"/>
                    <a:pt x="18048" y="7789"/>
                  </a:cubicBezTo>
                  <a:cubicBezTo>
                    <a:pt x="18035" y="6061"/>
                    <a:pt x="17631" y="4295"/>
                    <a:pt x="16686" y="2992"/>
                  </a:cubicBezTo>
                  <a:cubicBezTo>
                    <a:pt x="17657" y="2464"/>
                    <a:pt x="17774" y="1786"/>
                    <a:pt x="18152" y="1147"/>
                  </a:cubicBezTo>
                  <a:lnTo>
                    <a:pt x="18152" y="1147"/>
                  </a:lnTo>
                  <a:cubicBezTo>
                    <a:pt x="17943" y="1170"/>
                    <a:pt x="17732" y="1181"/>
                    <a:pt x="17520" y="1181"/>
                  </a:cubicBezTo>
                  <a:cubicBezTo>
                    <a:pt x="15277" y="1181"/>
                    <a:pt x="12899" y="0"/>
                    <a:pt x="1069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12" name="Google Shape;250;p19">
              <a:extLst>
                <a:ext uri="{FF2B5EF4-FFF2-40B4-BE49-F238E27FC236}">
                  <a16:creationId xmlns:a16="http://schemas.microsoft.com/office/drawing/2014/main" id="{90396A9A-4BFF-460A-B6B1-B7E0F570B847}"/>
                </a:ext>
              </a:extLst>
            </p:cNvPr>
            <p:cNvGrpSpPr/>
            <p:nvPr/>
          </p:nvGrpSpPr>
          <p:grpSpPr>
            <a:xfrm>
              <a:off x="6036474" y="1221857"/>
              <a:ext cx="1233867" cy="3203849"/>
              <a:chOff x="5952515" y="3080623"/>
              <a:chExt cx="450086" cy="1168691"/>
            </a:xfrm>
          </p:grpSpPr>
          <p:grpSp>
            <p:nvGrpSpPr>
              <p:cNvPr id="213" name="Google Shape;251;p19">
                <a:extLst>
                  <a:ext uri="{FF2B5EF4-FFF2-40B4-BE49-F238E27FC236}">
                    <a16:creationId xmlns:a16="http://schemas.microsoft.com/office/drawing/2014/main" id="{BAACCFEA-6C8A-473A-8813-0F202C06D8BA}"/>
                  </a:ext>
                </a:extLst>
              </p:cNvPr>
              <p:cNvGrpSpPr/>
              <p:nvPr/>
            </p:nvGrpSpPr>
            <p:grpSpPr>
              <a:xfrm>
                <a:off x="5952515" y="3099041"/>
                <a:ext cx="450086" cy="1150273"/>
                <a:chOff x="5952515" y="3099041"/>
                <a:chExt cx="450086" cy="1150273"/>
              </a:xfrm>
            </p:grpSpPr>
            <p:sp>
              <p:nvSpPr>
                <p:cNvPr id="215" name="Google Shape;252;p19">
                  <a:extLst>
                    <a:ext uri="{FF2B5EF4-FFF2-40B4-BE49-F238E27FC236}">
                      <a16:creationId xmlns:a16="http://schemas.microsoft.com/office/drawing/2014/main" id="{E9E51135-DA1E-49E7-A0F3-1518BDBDC8E4}"/>
                    </a:ext>
                  </a:extLst>
                </p:cNvPr>
                <p:cNvSpPr/>
                <p:nvPr/>
              </p:nvSpPr>
              <p:spPr>
                <a:xfrm>
                  <a:off x="5952515" y="3489819"/>
                  <a:ext cx="227758" cy="348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1" h="13821" extrusionOk="0">
                      <a:moveTo>
                        <a:pt x="7318" y="0"/>
                      </a:moveTo>
                      <a:cubicBezTo>
                        <a:pt x="5897" y="0"/>
                        <a:pt x="3871" y="328"/>
                        <a:pt x="3260" y="2095"/>
                      </a:cubicBezTo>
                      <a:cubicBezTo>
                        <a:pt x="2360" y="4695"/>
                        <a:pt x="47" y="13481"/>
                        <a:pt x="27" y="13572"/>
                      </a:cubicBezTo>
                      <a:cubicBezTo>
                        <a:pt x="1" y="13677"/>
                        <a:pt x="60" y="13781"/>
                        <a:pt x="164" y="13807"/>
                      </a:cubicBezTo>
                      <a:cubicBezTo>
                        <a:pt x="183" y="13814"/>
                        <a:pt x="203" y="13814"/>
                        <a:pt x="216" y="13820"/>
                      </a:cubicBezTo>
                      <a:cubicBezTo>
                        <a:pt x="307" y="13814"/>
                        <a:pt x="385" y="13755"/>
                        <a:pt x="405" y="13670"/>
                      </a:cubicBezTo>
                      <a:cubicBezTo>
                        <a:pt x="431" y="13579"/>
                        <a:pt x="2738" y="4806"/>
                        <a:pt x="3631" y="2225"/>
                      </a:cubicBezTo>
                      <a:cubicBezTo>
                        <a:pt x="4164" y="685"/>
                        <a:pt x="6044" y="401"/>
                        <a:pt x="7360" y="401"/>
                      </a:cubicBezTo>
                      <a:cubicBezTo>
                        <a:pt x="8121" y="401"/>
                        <a:pt x="8694" y="496"/>
                        <a:pt x="8708" y="498"/>
                      </a:cubicBezTo>
                      <a:cubicBezTo>
                        <a:pt x="8723" y="501"/>
                        <a:pt x="8737" y="502"/>
                        <a:pt x="8750" y="502"/>
                      </a:cubicBezTo>
                      <a:cubicBezTo>
                        <a:pt x="8975" y="502"/>
                        <a:pt x="9020" y="157"/>
                        <a:pt x="8780" y="114"/>
                      </a:cubicBezTo>
                      <a:cubicBezTo>
                        <a:pt x="8712" y="102"/>
                        <a:pt x="8109" y="0"/>
                        <a:pt x="7318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53;p19">
                  <a:extLst>
                    <a:ext uri="{FF2B5EF4-FFF2-40B4-BE49-F238E27FC236}">
                      <a16:creationId xmlns:a16="http://schemas.microsoft.com/office/drawing/2014/main" id="{4BBACDF4-BD6B-4A9A-A03D-5DD11A9DE19F}"/>
                    </a:ext>
                  </a:extLst>
                </p:cNvPr>
                <p:cNvSpPr/>
                <p:nvPr/>
              </p:nvSpPr>
              <p:spPr>
                <a:xfrm>
                  <a:off x="6083170" y="3518576"/>
                  <a:ext cx="99500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1" h="1517" extrusionOk="0">
                      <a:moveTo>
                        <a:pt x="2367" y="1"/>
                      </a:moveTo>
                      <a:cubicBezTo>
                        <a:pt x="1653" y="1"/>
                        <a:pt x="786" y="249"/>
                        <a:pt x="92" y="1204"/>
                      </a:cubicBezTo>
                      <a:cubicBezTo>
                        <a:pt x="1" y="1334"/>
                        <a:pt x="92" y="1517"/>
                        <a:pt x="255" y="1517"/>
                      </a:cubicBezTo>
                      <a:cubicBezTo>
                        <a:pt x="314" y="1517"/>
                        <a:pt x="379" y="1484"/>
                        <a:pt x="411" y="1438"/>
                      </a:cubicBezTo>
                      <a:cubicBezTo>
                        <a:pt x="1018" y="606"/>
                        <a:pt x="1764" y="389"/>
                        <a:pt x="2378" y="389"/>
                      </a:cubicBezTo>
                      <a:cubicBezTo>
                        <a:pt x="3025" y="389"/>
                        <a:pt x="3526" y="630"/>
                        <a:pt x="3566" y="650"/>
                      </a:cubicBezTo>
                      <a:cubicBezTo>
                        <a:pt x="3597" y="663"/>
                        <a:pt x="3626" y="669"/>
                        <a:pt x="3654" y="669"/>
                      </a:cubicBezTo>
                      <a:cubicBezTo>
                        <a:pt x="3838" y="669"/>
                        <a:pt x="3940" y="399"/>
                        <a:pt x="3742" y="291"/>
                      </a:cubicBezTo>
                      <a:cubicBezTo>
                        <a:pt x="3728" y="288"/>
                        <a:pt x="3136" y="1"/>
                        <a:pt x="2367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54;p19">
                  <a:extLst>
                    <a:ext uri="{FF2B5EF4-FFF2-40B4-BE49-F238E27FC236}">
                      <a16:creationId xmlns:a16="http://schemas.microsoft.com/office/drawing/2014/main" id="{33BC4E39-9EB2-4F2F-A7AA-58904B72D3F2}"/>
                    </a:ext>
                  </a:extLst>
                </p:cNvPr>
                <p:cNvSpPr/>
                <p:nvPr/>
              </p:nvSpPr>
              <p:spPr>
                <a:xfrm>
                  <a:off x="6083170" y="3557255"/>
                  <a:ext cx="99627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6" h="1517" extrusionOk="0">
                      <a:moveTo>
                        <a:pt x="2367" y="1"/>
                      </a:moveTo>
                      <a:cubicBezTo>
                        <a:pt x="1653" y="1"/>
                        <a:pt x="786" y="249"/>
                        <a:pt x="92" y="1203"/>
                      </a:cubicBezTo>
                      <a:cubicBezTo>
                        <a:pt x="1" y="1334"/>
                        <a:pt x="92" y="1516"/>
                        <a:pt x="255" y="1516"/>
                      </a:cubicBezTo>
                      <a:cubicBezTo>
                        <a:pt x="314" y="1516"/>
                        <a:pt x="379" y="1484"/>
                        <a:pt x="411" y="1438"/>
                      </a:cubicBezTo>
                      <a:cubicBezTo>
                        <a:pt x="1018" y="606"/>
                        <a:pt x="1764" y="388"/>
                        <a:pt x="2378" y="388"/>
                      </a:cubicBezTo>
                      <a:cubicBezTo>
                        <a:pt x="3025" y="388"/>
                        <a:pt x="3526" y="629"/>
                        <a:pt x="3566" y="649"/>
                      </a:cubicBezTo>
                      <a:cubicBezTo>
                        <a:pt x="3597" y="664"/>
                        <a:pt x="3627" y="671"/>
                        <a:pt x="3656" y="671"/>
                      </a:cubicBezTo>
                      <a:cubicBezTo>
                        <a:pt x="3840" y="671"/>
                        <a:pt x="3945" y="393"/>
                        <a:pt x="3742" y="291"/>
                      </a:cubicBezTo>
                      <a:cubicBezTo>
                        <a:pt x="3728" y="287"/>
                        <a:pt x="3136" y="1"/>
                        <a:pt x="2367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55;p19">
                  <a:extLst>
                    <a:ext uri="{FF2B5EF4-FFF2-40B4-BE49-F238E27FC236}">
                      <a16:creationId xmlns:a16="http://schemas.microsoft.com/office/drawing/2014/main" id="{4117725F-9AA4-4116-A8FD-3DE388944630}"/>
                    </a:ext>
                  </a:extLst>
                </p:cNvPr>
                <p:cNvSpPr/>
                <p:nvPr/>
              </p:nvSpPr>
              <p:spPr>
                <a:xfrm>
                  <a:off x="6083170" y="3595782"/>
                  <a:ext cx="99475" cy="3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0" h="1516" extrusionOk="0">
                      <a:moveTo>
                        <a:pt x="2367" y="0"/>
                      </a:moveTo>
                      <a:cubicBezTo>
                        <a:pt x="1653" y="0"/>
                        <a:pt x="788" y="249"/>
                        <a:pt x="92" y="1202"/>
                      </a:cubicBezTo>
                      <a:cubicBezTo>
                        <a:pt x="1" y="1333"/>
                        <a:pt x="92" y="1515"/>
                        <a:pt x="255" y="1515"/>
                      </a:cubicBezTo>
                      <a:cubicBezTo>
                        <a:pt x="314" y="1515"/>
                        <a:pt x="379" y="1489"/>
                        <a:pt x="411" y="1437"/>
                      </a:cubicBezTo>
                      <a:cubicBezTo>
                        <a:pt x="1018" y="605"/>
                        <a:pt x="1764" y="387"/>
                        <a:pt x="2378" y="387"/>
                      </a:cubicBezTo>
                      <a:cubicBezTo>
                        <a:pt x="3025" y="387"/>
                        <a:pt x="3526" y="628"/>
                        <a:pt x="3566" y="648"/>
                      </a:cubicBezTo>
                      <a:cubicBezTo>
                        <a:pt x="3598" y="663"/>
                        <a:pt x="3628" y="670"/>
                        <a:pt x="3657" y="670"/>
                      </a:cubicBezTo>
                      <a:cubicBezTo>
                        <a:pt x="3839" y="670"/>
                        <a:pt x="3939" y="398"/>
                        <a:pt x="3742" y="296"/>
                      </a:cubicBezTo>
                      <a:cubicBezTo>
                        <a:pt x="3728" y="290"/>
                        <a:pt x="3136" y="0"/>
                        <a:pt x="2367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56;p19">
                  <a:extLst>
                    <a:ext uri="{FF2B5EF4-FFF2-40B4-BE49-F238E27FC236}">
                      <a16:creationId xmlns:a16="http://schemas.microsoft.com/office/drawing/2014/main" id="{BEC9E7A8-BF62-4268-BF76-75758D30719E}"/>
                    </a:ext>
                  </a:extLst>
                </p:cNvPr>
                <p:cNvSpPr/>
                <p:nvPr/>
              </p:nvSpPr>
              <p:spPr>
                <a:xfrm>
                  <a:off x="6083170" y="3634462"/>
                  <a:ext cx="99500" cy="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1" h="1515" extrusionOk="0">
                      <a:moveTo>
                        <a:pt x="2364" y="0"/>
                      </a:moveTo>
                      <a:cubicBezTo>
                        <a:pt x="1650" y="0"/>
                        <a:pt x="785" y="249"/>
                        <a:pt x="92" y="1202"/>
                      </a:cubicBezTo>
                      <a:cubicBezTo>
                        <a:pt x="1" y="1332"/>
                        <a:pt x="92" y="1515"/>
                        <a:pt x="255" y="1515"/>
                      </a:cubicBezTo>
                      <a:cubicBezTo>
                        <a:pt x="314" y="1515"/>
                        <a:pt x="379" y="1482"/>
                        <a:pt x="411" y="1437"/>
                      </a:cubicBezTo>
                      <a:cubicBezTo>
                        <a:pt x="1018" y="605"/>
                        <a:pt x="1764" y="387"/>
                        <a:pt x="2378" y="387"/>
                      </a:cubicBezTo>
                      <a:cubicBezTo>
                        <a:pt x="3025" y="387"/>
                        <a:pt x="3526" y="628"/>
                        <a:pt x="3566" y="648"/>
                      </a:cubicBezTo>
                      <a:cubicBezTo>
                        <a:pt x="3597" y="662"/>
                        <a:pt x="3626" y="668"/>
                        <a:pt x="3654" y="668"/>
                      </a:cubicBezTo>
                      <a:cubicBezTo>
                        <a:pt x="3838" y="668"/>
                        <a:pt x="3940" y="398"/>
                        <a:pt x="3742" y="296"/>
                      </a:cubicBezTo>
                      <a:cubicBezTo>
                        <a:pt x="3728" y="289"/>
                        <a:pt x="3134" y="0"/>
                        <a:pt x="2364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57;p19">
                  <a:extLst>
                    <a:ext uri="{FF2B5EF4-FFF2-40B4-BE49-F238E27FC236}">
                      <a16:creationId xmlns:a16="http://schemas.microsoft.com/office/drawing/2014/main" id="{B2A50073-9E2E-4170-BEBE-A1288B4D8AA8}"/>
                    </a:ext>
                  </a:extLst>
                </p:cNvPr>
                <p:cNvSpPr/>
                <p:nvPr/>
              </p:nvSpPr>
              <p:spPr>
                <a:xfrm>
                  <a:off x="6083170" y="3673090"/>
                  <a:ext cx="99450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1517" extrusionOk="0">
                      <a:moveTo>
                        <a:pt x="2367" y="1"/>
                      </a:moveTo>
                      <a:cubicBezTo>
                        <a:pt x="1653" y="1"/>
                        <a:pt x="786" y="249"/>
                        <a:pt x="92" y="1204"/>
                      </a:cubicBezTo>
                      <a:cubicBezTo>
                        <a:pt x="1" y="1334"/>
                        <a:pt x="92" y="1516"/>
                        <a:pt x="255" y="1516"/>
                      </a:cubicBezTo>
                      <a:cubicBezTo>
                        <a:pt x="314" y="1516"/>
                        <a:pt x="379" y="1484"/>
                        <a:pt x="411" y="1432"/>
                      </a:cubicBezTo>
                      <a:cubicBezTo>
                        <a:pt x="1018" y="600"/>
                        <a:pt x="1764" y="382"/>
                        <a:pt x="2378" y="382"/>
                      </a:cubicBezTo>
                      <a:cubicBezTo>
                        <a:pt x="3025" y="382"/>
                        <a:pt x="3526" y="623"/>
                        <a:pt x="3566" y="643"/>
                      </a:cubicBezTo>
                      <a:cubicBezTo>
                        <a:pt x="3598" y="658"/>
                        <a:pt x="3629" y="665"/>
                        <a:pt x="3658" y="665"/>
                      </a:cubicBezTo>
                      <a:cubicBezTo>
                        <a:pt x="3840" y="665"/>
                        <a:pt x="3939" y="398"/>
                        <a:pt x="3742" y="291"/>
                      </a:cubicBezTo>
                      <a:cubicBezTo>
                        <a:pt x="3728" y="288"/>
                        <a:pt x="3136" y="1"/>
                        <a:pt x="2367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58;p19">
                  <a:extLst>
                    <a:ext uri="{FF2B5EF4-FFF2-40B4-BE49-F238E27FC236}">
                      <a16:creationId xmlns:a16="http://schemas.microsoft.com/office/drawing/2014/main" id="{C731A40C-F6A0-4684-B84B-20D04D28941A}"/>
                    </a:ext>
                  </a:extLst>
                </p:cNvPr>
                <p:cNvSpPr/>
                <p:nvPr/>
              </p:nvSpPr>
              <p:spPr>
                <a:xfrm>
                  <a:off x="6083170" y="3711719"/>
                  <a:ext cx="99475" cy="38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0" h="1519" extrusionOk="0">
                      <a:moveTo>
                        <a:pt x="2373" y="0"/>
                      </a:moveTo>
                      <a:cubicBezTo>
                        <a:pt x="1659" y="0"/>
                        <a:pt x="790" y="249"/>
                        <a:pt x="92" y="1205"/>
                      </a:cubicBezTo>
                      <a:cubicBezTo>
                        <a:pt x="1" y="1329"/>
                        <a:pt x="92" y="1518"/>
                        <a:pt x="255" y="1518"/>
                      </a:cubicBezTo>
                      <a:cubicBezTo>
                        <a:pt x="314" y="1518"/>
                        <a:pt x="379" y="1485"/>
                        <a:pt x="411" y="1433"/>
                      </a:cubicBezTo>
                      <a:cubicBezTo>
                        <a:pt x="1018" y="601"/>
                        <a:pt x="1764" y="384"/>
                        <a:pt x="2378" y="384"/>
                      </a:cubicBezTo>
                      <a:cubicBezTo>
                        <a:pt x="3025" y="384"/>
                        <a:pt x="3526" y="625"/>
                        <a:pt x="3566" y="645"/>
                      </a:cubicBezTo>
                      <a:cubicBezTo>
                        <a:pt x="3598" y="660"/>
                        <a:pt x="3628" y="666"/>
                        <a:pt x="3657" y="666"/>
                      </a:cubicBezTo>
                      <a:cubicBezTo>
                        <a:pt x="3839" y="666"/>
                        <a:pt x="3939" y="394"/>
                        <a:pt x="3742" y="293"/>
                      </a:cubicBezTo>
                      <a:cubicBezTo>
                        <a:pt x="3728" y="286"/>
                        <a:pt x="3139" y="0"/>
                        <a:pt x="2373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59;p19">
                  <a:extLst>
                    <a:ext uri="{FF2B5EF4-FFF2-40B4-BE49-F238E27FC236}">
                      <a16:creationId xmlns:a16="http://schemas.microsoft.com/office/drawing/2014/main" id="{EA25C9C3-F8E3-4110-9430-9919C66CEDF8}"/>
                    </a:ext>
                  </a:extLst>
                </p:cNvPr>
                <p:cNvSpPr/>
                <p:nvPr/>
              </p:nvSpPr>
              <p:spPr>
                <a:xfrm>
                  <a:off x="6083170" y="3750272"/>
                  <a:ext cx="99500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1" h="1517" extrusionOk="0">
                      <a:moveTo>
                        <a:pt x="2367" y="1"/>
                      </a:moveTo>
                      <a:cubicBezTo>
                        <a:pt x="1653" y="1"/>
                        <a:pt x="786" y="249"/>
                        <a:pt x="92" y="1203"/>
                      </a:cubicBezTo>
                      <a:cubicBezTo>
                        <a:pt x="1" y="1334"/>
                        <a:pt x="92" y="1516"/>
                        <a:pt x="255" y="1516"/>
                      </a:cubicBezTo>
                      <a:cubicBezTo>
                        <a:pt x="314" y="1516"/>
                        <a:pt x="379" y="1490"/>
                        <a:pt x="411" y="1438"/>
                      </a:cubicBezTo>
                      <a:cubicBezTo>
                        <a:pt x="1018" y="606"/>
                        <a:pt x="1764" y="388"/>
                        <a:pt x="2378" y="388"/>
                      </a:cubicBezTo>
                      <a:cubicBezTo>
                        <a:pt x="3025" y="388"/>
                        <a:pt x="3526" y="629"/>
                        <a:pt x="3566" y="649"/>
                      </a:cubicBezTo>
                      <a:cubicBezTo>
                        <a:pt x="3597" y="663"/>
                        <a:pt x="3626" y="669"/>
                        <a:pt x="3654" y="669"/>
                      </a:cubicBezTo>
                      <a:cubicBezTo>
                        <a:pt x="3838" y="669"/>
                        <a:pt x="3940" y="399"/>
                        <a:pt x="3742" y="291"/>
                      </a:cubicBezTo>
                      <a:cubicBezTo>
                        <a:pt x="3728" y="288"/>
                        <a:pt x="3136" y="1"/>
                        <a:pt x="2367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60;p19">
                  <a:extLst>
                    <a:ext uri="{FF2B5EF4-FFF2-40B4-BE49-F238E27FC236}">
                      <a16:creationId xmlns:a16="http://schemas.microsoft.com/office/drawing/2014/main" id="{0C950F30-B551-40DA-9DFF-6B5C67235445}"/>
                    </a:ext>
                  </a:extLst>
                </p:cNvPr>
                <p:cNvSpPr/>
                <p:nvPr/>
              </p:nvSpPr>
              <p:spPr>
                <a:xfrm>
                  <a:off x="6101778" y="3786679"/>
                  <a:ext cx="78242" cy="46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9" h="18317" extrusionOk="0">
                      <a:moveTo>
                        <a:pt x="2521" y="0"/>
                      </a:moveTo>
                      <a:cubicBezTo>
                        <a:pt x="2148" y="0"/>
                        <a:pt x="1538" y="70"/>
                        <a:pt x="1043" y="459"/>
                      </a:cubicBezTo>
                      <a:cubicBezTo>
                        <a:pt x="593" y="817"/>
                        <a:pt x="339" y="1358"/>
                        <a:pt x="287" y="2069"/>
                      </a:cubicBezTo>
                      <a:cubicBezTo>
                        <a:pt x="118" y="4265"/>
                        <a:pt x="0" y="17978"/>
                        <a:pt x="0" y="18121"/>
                      </a:cubicBezTo>
                      <a:cubicBezTo>
                        <a:pt x="0" y="18225"/>
                        <a:pt x="85" y="18317"/>
                        <a:pt x="196" y="18317"/>
                      </a:cubicBezTo>
                      <a:cubicBezTo>
                        <a:pt x="307" y="18317"/>
                        <a:pt x="398" y="18232"/>
                        <a:pt x="398" y="18121"/>
                      </a:cubicBezTo>
                      <a:cubicBezTo>
                        <a:pt x="398" y="17978"/>
                        <a:pt x="509" y="4278"/>
                        <a:pt x="678" y="2101"/>
                      </a:cubicBezTo>
                      <a:cubicBezTo>
                        <a:pt x="724" y="1502"/>
                        <a:pt x="926" y="1058"/>
                        <a:pt x="1291" y="772"/>
                      </a:cubicBezTo>
                      <a:cubicBezTo>
                        <a:pt x="1697" y="447"/>
                        <a:pt x="2225" y="393"/>
                        <a:pt x="2537" y="393"/>
                      </a:cubicBezTo>
                      <a:cubicBezTo>
                        <a:pt x="2695" y="393"/>
                        <a:pt x="2798" y="407"/>
                        <a:pt x="2803" y="407"/>
                      </a:cubicBezTo>
                      <a:cubicBezTo>
                        <a:pt x="2814" y="408"/>
                        <a:pt x="2824" y="409"/>
                        <a:pt x="2834" y="409"/>
                      </a:cubicBezTo>
                      <a:cubicBezTo>
                        <a:pt x="3061" y="409"/>
                        <a:pt x="3099" y="66"/>
                        <a:pt x="2862" y="22"/>
                      </a:cubicBezTo>
                      <a:cubicBezTo>
                        <a:pt x="2848" y="20"/>
                        <a:pt x="2718" y="0"/>
                        <a:pt x="2521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61;p19">
                  <a:extLst>
                    <a:ext uri="{FF2B5EF4-FFF2-40B4-BE49-F238E27FC236}">
                      <a16:creationId xmlns:a16="http://schemas.microsoft.com/office/drawing/2014/main" id="{4EA1BABC-9342-464A-957E-BB8707075248}"/>
                    </a:ext>
                  </a:extLst>
                </p:cNvPr>
                <p:cNvSpPr/>
                <p:nvPr/>
              </p:nvSpPr>
              <p:spPr>
                <a:xfrm>
                  <a:off x="6105312" y="3937305"/>
                  <a:ext cx="36634" cy="8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" h="3175" extrusionOk="0">
                      <a:moveTo>
                        <a:pt x="284" y="0"/>
                      </a:moveTo>
                      <a:cubicBezTo>
                        <a:pt x="128" y="0"/>
                        <a:pt x="1" y="204"/>
                        <a:pt x="147" y="345"/>
                      </a:cubicBezTo>
                      <a:cubicBezTo>
                        <a:pt x="154" y="352"/>
                        <a:pt x="942" y="1121"/>
                        <a:pt x="1047" y="2985"/>
                      </a:cubicBezTo>
                      <a:cubicBezTo>
                        <a:pt x="1053" y="3089"/>
                        <a:pt x="1144" y="3174"/>
                        <a:pt x="1249" y="3174"/>
                      </a:cubicBezTo>
                      <a:lnTo>
                        <a:pt x="1255" y="3174"/>
                      </a:lnTo>
                      <a:cubicBezTo>
                        <a:pt x="1366" y="3168"/>
                        <a:pt x="1451" y="3076"/>
                        <a:pt x="1444" y="2965"/>
                      </a:cubicBezTo>
                      <a:cubicBezTo>
                        <a:pt x="1327" y="926"/>
                        <a:pt x="453" y="91"/>
                        <a:pt x="421" y="59"/>
                      </a:cubicBezTo>
                      <a:cubicBezTo>
                        <a:pt x="377" y="18"/>
                        <a:pt x="329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62;p19">
                  <a:extLst>
                    <a:ext uri="{FF2B5EF4-FFF2-40B4-BE49-F238E27FC236}">
                      <a16:creationId xmlns:a16="http://schemas.microsoft.com/office/drawing/2014/main" id="{7D7E39F7-2F69-41FE-B4B3-D0F56A45F8CD}"/>
                    </a:ext>
                  </a:extLst>
                </p:cNvPr>
                <p:cNvSpPr/>
                <p:nvPr/>
              </p:nvSpPr>
              <p:spPr>
                <a:xfrm>
                  <a:off x="6108292" y="3860073"/>
                  <a:ext cx="50596" cy="6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4" h="2564" extrusionOk="0">
                      <a:moveTo>
                        <a:pt x="272" y="0"/>
                      </a:moveTo>
                      <a:cubicBezTo>
                        <a:pt x="32" y="0"/>
                        <a:pt x="0" y="362"/>
                        <a:pt x="251" y="393"/>
                      </a:cubicBezTo>
                      <a:cubicBezTo>
                        <a:pt x="309" y="406"/>
                        <a:pt x="1606" y="589"/>
                        <a:pt x="1554" y="2362"/>
                      </a:cubicBezTo>
                      <a:cubicBezTo>
                        <a:pt x="1554" y="2472"/>
                        <a:pt x="1639" y="2564"/>
                        <a:pt x="1743" y="2564"/>
                      </a:cubicBezTo>
                      <a:lnTo>
                        <a:pt x="1750" y="2564"/>
                      </a:lnTo>
                      <a:cubicBezTo>
                        <a:pt x="1854" y="2564"/>
                        <a:pt x="1945" y="2479"/>
                        <a:pt x="1945" y="2375"/>
                      </a:cubicBezTo>
                      <a:cubicBezTo>
                        <a:pt x="2004" y="250"/>
                        <a:pt x="316" y="2"/>
                        <a:pt x="303" y="2"/>
                      </a:cubicBezTo>
                      <a:cubicBezTo>
                        <a:pt x="292" y="1"/>
                        <a:pt x="282" y="0"/>
                        <a:pt x="272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63;p19">
                  <a:extLst>
                    <a:ext uri="{FF2B5EF4-FFF2-40B4-BE49-F238E27FC236}">
                      <a16:creationId xmlns:a16="http://schemas.microsoft.com/office/drawing/2014/main" id="{8EA20E4F-F151-415D-93B7-899F86EF80E6}"/>
                    </a:ext>
                  </a:extLst>
                </p:cNvPr>
                <p:cNvSpPr/>
                <p:nvPr/>
              </p:nvSpPr>
              <p:spPr>
                <a:xfrm>
                  <a:off x="6102914" y="4067557"/>
                  <a:ext cx="36079" cy="81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" h="3230" extrusionOk="0">
                      <a:moveTo>
                        <a:pt x="225" y="1"/>
                      </a:moveTo>
                      <a:cubicBezTo>
                        <a:pt x="167" y="1"/>
                        <a:pt x="110" y="26"/>
                        <a:pt x="73" y="75"/>
                      </a:cubicBezTo>
                      <a:cubicBezTo>
                        <a:pt x="1" y="159"/>
                        <a:pt x="14" y="283"/>
                        <a:pt x="99" y="348"/>
                      </a:cubicBezTo>
                      <a:cubicBezTo>
                        <a:pt x="112" y="361"/>
                        <a:pt x="1024" y="1124"/>
                        <a:pt x="972" y="3021"/>
                      </a:cubicBezTo>
                      <a:cubicBezTo>
                        <a:pt x="972" y="3131"/>
                        <a:pt x="1057" y="3223"/>
                        <a:pt x="1168" y="3229"/>
                      </a:cubicBezTo>
                      <a:lnTo>
                        <a:pt x="1174" y="3229"/>
                      </a:lnTo>
                      <a:cubicBezTo>
                        <a:pt x="1278" y="3229"/>
                        <a:pt x="1363" y="3144"/>
                        <a:pt x="1370" y="3034"/>
                      </a:cubicBezTo>
                      <a:cubicBezTo>
                        <a:pt x="1428" y="922"/>
                        <a:pt x="392" y="75"/>
                        <a:pt x="346" y="42"/>
                      </a:cubicBezTo>
                      <a:cubicBezTo>
                        <a:pt x="310" y="14"/>
                        <a:pt x="267" y="1"/>
                        <a:pt x="225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64;p19">
                  <a:extLst>
                    <a:ext uri="{FF2B5EF4-FFF2-40B4-BE49-F238E27FC236}">
                      <a16:creationId xmlns:a16="http://schemas.microsoft.com/office/drawing/2014/main" id="{6664D389-8159-413B-8F2C-C481B42609D6}"/>
                    </a:ext>
                  </a:extLst>
                </p:cNvPr>
                <p:cNvSpPr/>
                <p:nvPr/>
              </p:nvSpPr>
              <p:spPr>
                <a:xfrm>
                  <a:off x="6081706" y="3893097"/>
                  <a:ext cx="34236" cy="64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" h="2547" extrusionOk="0">
                      <a:moveTo>
                        <a:pt x="1072" y="0"/>
                      </a:moveTo>
                      <a:cubicBezTo>
                        <a:pt x="1042" y="0"/>
                        <a:pt x="1011" y="8"/>
                        <a:pt x="978" y="24"/>
                      </a:cubicBezTo>
                      <a:cubicBezTo>
                        <a:pt x="939" y="37"/>
                        <a:pt x="59" y="487"/>
                        <a:pt x="0" y="2344"/>
                      </a:cubicBezTo>
                      <a:cubicBezTo>
                        <a:pt x="0" y="2448"/>
                        <a:pt x="85" y="2540"/>
                        <a:pt x="189" y="2546"/>
                      </a:cubicBezTo>
                      <a:lnTo>
                        <a:pt x="196" y="2546"/>
                      </a:lnTo>
                      <a:cubicBezTo>
                        <a:pt x="307" y="2546"/>
                        <a:pt x="391" y="2461"/>
                        <a:pt x="398" y="2357"/>
                      </a:cubicBezTo>
                      <a:cubicBezTo>
                        <a:pt x="450" y="773"/>
                        <a:pt x="1134" y="382"/>
                        <a:pt x="1154" y="376"/>
                      </a:cubicBezTo>
                      <a:cubicBezTo>
                        <a:pt x="1356" y="275"/>
                        <a:pt x="1254" y="0"/>
                        <a:pt x="1072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65;p19">
                  <a:extLst>
                    <a:ext uri="{FF2B5EF4-FFF2-40B4-BE49-F238E27FC236}">
                      <a16:creationId xmlns:a16="http://schemas.microsoft.com/office/drawing/2014/main" id="{CA83D0CE-993E-4815-A288-7F5875E4CD17}"/>
                    </a:ext>
                  </a:extLst>
                </p:cNvPr>
                <p:cNvSpPr/>
                <p:nvPr/>
              </p:nvSpPr>
              <p:spPr>
                <a:xfrm>
                  <a:off x="5971374" y="3754842"/>
                  <a:ext cx="29060" cy="66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2639" extrusionOk="0">
                      <a:moveTo>
                        <a:pt x="259" y="0"/>
                      </a:moveTo>
                      <a:cubicBezTo>
                        <a:pt x="126" y="0"/>
                        <a:pt x="0" y="138"/>
                        <a:pt x="82" y="292"/>
                      </a:cubicBezTo>
                      <a:cubicBezTo>
                        <a:pt x="88" y="305"/>
                        <a:pt x="727" y="1355"/>
                        <a:pt x="414" y="2385"/>
                      </a:cubicBezTo>
                      <a:cubicBezTo>
                        <a:pt x="381" y="2489"/>
                        <a:pt x="440" y="2600"/>
                        <a:pt x="544" y="2632"/>
                      </a:cubicBezTo>
                      <a:cubicBezTo>
                        <a:pt x="564" y="2639"/>
                        <a:pt x="583" y="2639"/>
                        <a:pt x="603" y="2639"/>
                      </a:cubicBezTo>
                      <a:cubicBezTo>
                        <a:pt x="688" y="2639"/>
                        <a:pt x="766" y="2587"/>
                        <a:pt x="792" y="2502"/>
                      </a:cubicBezTo>
                      <a:cubicBezTo>
                        <a:pt x="1150" y="1296"/>
                        <a:pt x="447" y="136"/>
                        <a:pt x="421" y="90"/>
                      </a:cubicBezTo>
                      <a:cubicBezTo>
                        <a:pt x="377" y="27"/>
                        <a:pt x="31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66;p19">
                  <a:extLst>
                    <a:ext uri="{FF2B5EF4-FFF2-40B4-BE49-F238E27FC236}">
                      <a16:creationId xmlns:a16="http://schemas.microsoft.com/office/drawing/2014/main" id="{B99BEE70-72A2-46D1-8BFE-44E75E4744A9}"/>
                    </a:ext>
                  </a:extLst>
                </p:cNvPr>
                <p:cNvSpPr/>
                <p:nvPr/>
              </p:nvSpPr>
              <p:spPr>
                <a:xfrm>
                  <a:off x="5969632" y="3672914"/>
                  <a:ext cx="37442" cy="39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" h="1557" extrusionOk="0">
                      <a:moveTo>
                        <a:pt x="1165" y="0"/>
                      </a:moveTo>
                      <a:cubicBezTo>
                        <a:pt x="952" y="0"/>
                        <a:pt x="297" y="106"/>
                        <a:pt x="27" y="1321"/>
                      </a:cubicBezTo>
                      <a:cubicBezTo>
                        <a:pt x="1" y="1426"/>
                        <a:pt x="66" y="1530"/>
                        <a:pt x="177" y="1556"/>
                      </a:cubicBezTo>
                      <a:lnTo>
                        <a:pt x="216" y="1556"/>
                      </a:lnTo>
                      <a:cubicBezTo>
                        <a:pt x="314" y="1556"/>
                        <a:pt x="392" y="1497"/>
                        <a:pt x="411" y="1406"/>
                      </a:cubicBezTo>
                      <a:cubicBezTo>
                        <a:pt x="630" y="430"/>
                        <a:pt x="1085" y="396"/>
                        <a:pt x="1168" y="396"/>
                      </a:cubicBezTo>
                      <a:cubicBezTo>
                        <a:pt x="1174" y="396"/>
                        <a:pt x="1179" y="396"/>
                        <a:pt x="1180" y="396"/>
                      </a:cubicBezTo>
                      <a:cubicBezTo>
                        <a:pt x="1191" y="397"/>
                        <a:pt x="1201" y="398"/>
                        <a:pt x="1211" y="398"/>
                      </a:cubicBezTo>
                      <a:cubicBezTo>
                        <a:pt x="1445" y="398"/>
                        <a:pt x="1483" y="36"/>
                        <a:pt x="1233" y="5"/>
                      </a:cubicBezTo>
                      <a:cubicBezTo>
                        <a:pt x="1228" y="4"/>
                        <a:pt x="1204" y="0"/>
                        <a:pt x="1165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67;p19">
                  <a:extLst>
                    <a:ext uri="{FF2B5EF4-FFF2-40B4-BE49-F238E27FC236}">
                      <a16:creationId xmlns:a16="http://schemas.microsoft.com/office/drawing/2014/main" id="{3C775EBB-B49A-4582-8AA5-04A201E39914}"/>
                    </a:ext>
                  </a:extLst>
                </p:cNvPr>
                <p:cNvSpPr/>
                <p:nvPr/>
              </p:nvSpPr>
              <p:spPr>
                <a:xfrm>
                  <a:off x="6015356" y="3608936"/>
                  <a:ext cx="28025" cy="46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1849" extrusionOk="0">
                      <a:moveTo>
                        <a:pt x="272" y="1"/>
                      </a:moveTo>
                      <a:cubicBezTo>
                        <a:pt x="42" y="1"/>
                        <a:pt x="1" y="357"/>
                        <a:pt x="249" y="395"/>
                      </a:cubicBezTo>
                      <a:cubicBezTo>
                        <a:pt x="393" y="427"/>
                        <a:pt x="516" y="518"/>
                        <a:pt x="588" y="642"/>
                      </a:cubicBezTo>
                      <a:cubicBezTo>
                        <a:pt x="705" y="844"/>
                        <a:pt x="673" y="1170"/>
                        <a:pt x="510" y="1574"/>
                      </a:cubicBezTo>
                      <a:cubicBezTo>
                        <a:pt x="471" y="1679"/>
                        <a:pt x="523" y="1789"/>
                        <a:pt x="621" y="1835"/>
                      </a:cubicBezTo>
                      <a:cubicBezTo>
                        <a:pt x="647" y="1842"/>
                        <a:pt x="673" y="1848"/>
                        <a:pt x="699" y="1848"/>
                      </a:cubicBezTo>
                      <a:cubicBezTo>
                        <a:pt x="777" y="1848"/>
                        <a:pt x="849" y="1796"/>
                        <a:pt x="875" y="1718"/>
                      </a:cubicBezTo>
                      <a:cubicBezTo>
                        <a:pt x="1090" y="1190"/>
                        <a:pt x="1110" y="760"/>
                        <a:pt x="927" y="440"/>
                      </a:cubicBezTo>
                      <a:cubicBezTo>
                        <a:pt x="797" y="212"/>
                        <a:pt x="569" y="56"/>
                        <a:pt x="308" y="4"/>
                      </a:cubicBezTo>
                      <a:cubicBezTo>
                        <a:pt x="296" y="2"/>
                        <a:pt x="284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68;p19">
                  <a:extLst>
                    <a:ext uri="{FF2B5EF4-FFF2-40B4-BE49-F238E27FC236}">
                      <a16:creationId xmlns:a16="http://schemas.microsoft.com/office/drawing/2014/main" id="{F54A8B4F-46D0-4F3C-A2B0-FE42C11E19E3}"/>
                    </a:ext>
                  </a:extLst>
                </p:cNvPr>
                <p:cNvSpPr/>
                <p:nvPr/>
              </p:nvSpPr>
              <p:spPr>
                <a:xfrm>
                  <a:off x="6001066" y="3539077"/>
                  <a:ext cx="45370" cy="39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1559" extrusionOk="0">
                      <a:moveTo>
                        <a:pt x="1387" y="1"/>
                      </a:moveTo>
                      <a:cubicBezTo>
                        <a:pt x="1067" y="1"/>
                        <a:pt x="411" y="153"/>
                        <a:pt x="33" y="1298"/>
                      </a:cubicBezTo>
                      <a:cubicBezTo>
                        <a:pt x="1" y="1395"/>
                        <a:pt x="53" y="1513"/>
                        <a:pt x="157" y="1545"/>
                      </a:cubicBezTo>
                      <a:cubicBezTo>
                        <a:pt x="177" y="1552"/>
                        <a:pt x="196" y="1552"/>
                        <a:pt x="222" y="1558"/>
                      </a:cubicBezTo>
                      <a:cubicBezTo>
                        <a:pt x="307" y="1552"/>
                        <a:pt x="379" y="1500"/>
                        <a:pt x="405" y="1421"/>
                      </a:cubicBezTo>
                      <a:cubicBezTo>
                        <a:pt x="715" y="490"/>
                        <a:pt x="1204" y="391"/>
                        <a:pt x="1398" y="391"/>
                      </a:cubicBezTo>
                      <a:cubicBezTo>
                        <a:pt x="1444" y="391"/>
                        <a:pt x="1474" y="397"/>
                        <a:pt x="1480" y="398"/>
                      </a:cubicBezTo>
                      <a:cubicBezTo>
                        <a:pt x="1496" y="402"/>
                        <a:pt x="1512" y="403"/>
                        <a:pt x="1527" y="403"/>
                      </a:cubicBezTo>
                      <a:cubicBezTo>
                        <a:pt x="1738" y="403"/>
                        <a:pt x="1796" y="81"/>
                        <a:pt x="1571" y="20"/>
                      </a:cubicBezTo>
                      <a:cubicBezTo>
                        <a:pt x="1560" y="17"/>
                        <a:pt x="1492" y="1"/>
                        <a:pt x="1387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69;p19">
                  <a:extLst>
                    <a:ext uri="{FF2B5EF4-FFF2-40B4-BE49-F238E27FC236}">
                      <a16:creationId xmlns:a16="http://schemas.microsoft.com/office/drawing/2014/main" id="{2AC86D79-1F2B-4620-94C9-00A9D9436BF2}"/>
                    </a:ext>
                  </a:extLst>
                </p:cNvPr>
                <p:cNvSpPr/>
                <p:nvPr/>
              </p:nvSpPr>
              <p:spPr>
                <a:xfrm>
                  <a:off x="6074788" y="4163397"/>
                  <a:ext cx="34261" cy="58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2321" extrusionOk="0">
                      <a:moveTo>
                        <a:pt x="1167" y="0"/>
                      </a:moveTo>
                      <a:cubicBezTo>
                        <a:pt x="919" y="7"/>
                        <a:pt x="678" y="104"/>
                        <a:pt x="509" y="287"/>
                      </a:cubicBezTo>
                      <a:cubicBezTo>
                        <a:pt x="157" y="639"/>
                        <a:pt x="0" y="1265"/>
                        <a:pt x="53" y="2131"/>
                      </a:cubicBezTo>
                      <a:cubicBezTo>
                        <a:pt x="59" y="2236"/>
                        <a:pt x="144" y="2320"/>
                        <a:pt x="248" y="2320"/>
                      </a:cubicBezTo>
                      <a:lnTo>
                        <a:pt x="261" y="2320"/>
                      </a:lnTo>
                      <a:cubicBezTo>
                        <a:pt x="365" y="2314"/>
                        <a:pt x="450" y="2223"/>
                        <a:pt x="444" y="2118"/>
                      </a:cubicBezTo>
                      <a:cubicBezTo>
                        <a:pt x="391" y="1186"/>
                        <a:pt x="594" y="769"/>
                        <a:pt x="776" y="580"/>
                      </a:cubicBezTo>
                      <a:cubicBezTo>
                        <a:pt x="874" y="476"/>
                        <a:pt x="1004" y="411"/>
                        <a:pt x="1148" y="404"/>
                      </a:cubicBezTo>
                      <a:cubicBezTo>
                        <a:pt x="1252" y="404"/>
                        <a:pt x="1343" y="319"/>
                        <a:pt x="1350" y="209"/>
                      </a:cubicBezTo>
                      <a:cubicBezTo>
                        <a:pt x="1356" y="104"/>
                        <a:pt x="1278" y="7"/>
                        <a:pt x="1167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70;p19">
                  <a:extLst>
                    <a:ext uri="{FF2B5EF4-FFF2-40B4-BE49-F238E27FC236}">
                      <a16:creationId xmlns:a16="http://schemas.microsoft.com/office/drawing/2014/main" id="{5914DBBF-0999-4B95-9849-BE9963093895}"/>
                    </a:ext>
                  </a:extLst>
                </p:cNvPr>
                <p:cNvSpPr/>
                <p:nvPr/>
              </p:nvSpPr>
              <p:spPr>
                <a:xfrm>
                  <a:off x="6081529" y="4015547"/>
                  <a:ext cx="34463" cy="59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" h="2344" extrusionOk="0">
                      <a:moveTo>
                        <a:pt x="1077" y="1"/>
                      </a:moveTo>
                      <a:cubicBezTo>
                        <a:pt x="1048" y="1"/>
                        <a:pt x="1017" y="8"/>
                        <a:pt x="985" y="23"/>
                      </a:cubicBezTo>
                      <a:cubicBezTo>
                        <a:pt x="946" y="42"/>
                        <a:pt x="66" y="505"/>
                        <a:pt x="7" y="2135"/>
                      </a:cubicBezTo>
                      <a:cubicBezTo>
                        <a:pt x="1" y="2245"/>
                        <a:pt x="92" y="2337"/>
                        <a:pt x="196" y="2343"/>
                      </a:cubicBezTo>
                      <a:lnTo>
                        <a:pt x="203" y="2343"/>
                      </a:lnTo>
                      <a:cubicBezTo>
                        <a:pt x="314" y="2343"/>
                        <a:pt x="405" y="2258"/>
                        <a:pt x="405" y="2148"/>
                      </a:cubicBezTo>
                      <a:cubicBezTo>
                        <a:pt x="457" y="779"/>
                        <a:pt x="1135" y="394"/>
                        <a:pt x="1167" y="375"/>
                      </a:cubicBezTo>
                      <a:cubicBezTo>
                        <a:pt x="1364" y="268"/>
                        <a:pt x="1260" y="1"/>
                        <a:pt x="1077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71;p19">
                  <a:extLst>
                    <a:ext uri="{FF2B5EF4-FFF2-40B4-BE49-F238E27FC236}">
                      <a16:creationId xmlns:a16="http://schemas.microsoft.com/office/drawing/2014/main" id="{B35A6550-144B-423D-948E-F91A51817BD3}"/>
                    </a:ext>
                  </a:extLst>
                </p:cNvPr>
                <p:cNvSpPr/>
                <p:nvPr/>
              </p:nvSpPr>
              <p:spPr>
                <a:xfrm>
                  <a:off x="6079089" y="3099041"/>
                  <a:ext cx="183726" cy="5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7" h="23307" extrusionOk="0">
                      <a:moveTo>
                        <a:pt x="5001" y="0"/>
                      </a:moveTo>
                      <a:lnTo>
                        <a:pt x="1970" y="333"/>
                      </a:lnTo>
                      <a:cubicBezTo>
                        <a:pt x="2185" y="346"/>
                        <a:pt x="2902" y="1102"/>
                        <a:pt x="3319" y="2738"/>
                      </a:cubicBezTo>
                      <a:cubicBezTo>
                        <a:pt x="2589" y="2874"/>
                        <a:pt x="712" y="3363"/>
                        <a:pt x="61" y="4791"/>
                      </a:cubicBezTo>
                      <a:cubicBezTo>
                        <a:pt x="0" y="4941"/>
                        <a:pt x="127" y="5058"/>
                        <a:pt x="253" y="5058"/>
                      </a:cubicBezTo>
                      <a:cubicBezTo>
                        <a:pt x="317" y="5058"/>
                        <a:pt x="381" y="5027"/>
                        <a:pt x="419" y="4954"/>
                      </a:cubicBezTo>
                      <a:cubicBezTo>
                        <a:pt x="999" y="3696"/>
                        <a:pt x="2752" y="3246"/>
                        <a:pt x="3411" y="3122"/>
                      </a:cubicBezTo>
                      <a:cubicBezTo>
                        <a:pt x="3424" y="3174"/>
                        <a:pt x="3430" y="3233"/>
                        <a:pt x="3443" y="3285"/>
                      </a:cubicBezTo>
                      <a:lnTo>
                        <a:pt x="3443" y="4569"/>
                      </a:lnTo>
                      <a:cubicBezTo>
                        <a:pt x="3437" y="4569"/>
                        <a:pt x="3430" y="4563"/>
                        <a:pt x="3424" y="4563"/>
                      </a:cubicBezTo>
                      <a:cubicBezTo>
                        <a:pt x="3414" y="4560"/>
                        <a:pt x="3349" y="4547"/>
                        <a:pt x="3242" y="4547"/>
                      </a:cubicBezTo>
                      <a:cubicBezTo>
                        <a:pt x="2861" y="4547"/>
                        <a:pt x="1945" y="4710"/>
                        <a:pt x="1025" y="6062"/>
                      </a:cubicBezTo>
                      <a:cubicBezTo>
                        <a:pt x="923" y="6215"/>
                        <a:pt x="1059" y="6371"/>
                        <a:pt x="1197" y="6371"/>
                      </a:cubicBezTo>
                      <a:cubicBezTo>
                        <a:pt x="1253" y="6371"/>
                        <a:pt x="1310" y="6345"/>
                        <a:pt x="1351" y="6283"/>
                      </a:cubicBezTo>
                      <a:cubicBezTo>
                        <a:pt x="2184" y="5060"/>
                        <a:pt x="2960" y="4940"/>
                        <a:pt x="3238" y="4940"/>
                      </a:cubicBezTo>
                      <a:cubicBezTo>
                        <a:pt x="3300" y="4940"/>
                        <a:pt x="3337" y="4946"/>
                        <a:pt x="3345" y="4947"/>
                      </a:cubicBezTo>
                      <a:cubicBezTo>
                        <a:pt x="3359" y="4950"/>
                        <a:pt x="3372" y="4951"/>
                        <a:pt x="3386" y="4951"/>
                      </a:cubicBezTo>
                      <a:cubicBezTo>
                        <a:pt x="3405" y="4951"/>
                        <a:pt x="3424" y="4948"/>
                        <a:pt x="3443" y="4941"/>
                      </a:cubicBezTo>
                      <a:lnTo>
                        <a:pt x="3443" y="23111"/>
                      </a:lnTo>
                      <a:cubicBezTo>
                        <a:pt x="3443" y="23242"/>
                        <a:pt x="3543" y="23307"/>
                        <a:pt x="3641" y="23307"/>
                      </a:cubicBezTo>
                      <a:cubicBezTo>
                        <a:pt x="3740" y="23307"/>
                        <a:pt x="3837" y="23242"/>
                        <a:pt x="3834" y="23111"/>
                      </a:cubicBezTo>
                      <a:lnTo>
                        <a:pt x="3834" y="4941"/>
                      </a:lnTo>
                      <a:cubicBezTo>
                        <a:pt x="3848" y="4940"/>
                        <a:pt x="3862" y="4939"/>
                        <a:pt x="3879" y="4939"/>
                      </a:cubicBezTo>
                      <a:cubicBezTo>
                        <a:pt x="4169" y="4939"/>
                        <a:pt x="4937" y="5074"/>
                        <a:pt x="5757" y="6283"/>
                      </a:cubicBezTo>
                      <a:cubicBezTo>
                        <a:pt x="5800" y="6345"/>
                        <a:pt x="5858" y="6371"/>
                        <a:pt x="5915" y="6371"/>
                      </a:cubicBezTo>
                      <a:cubicBezTo>
                        <a:pt x="6055" y="6371"/>
                        <a:pt x="6189" y="6215"/>
                        <a:pt x="6083" y="6062"/>
                      </a:cubicBezTo>
                      <a:cubicBezTo>
                        <a:pt x="5175" y="4722"/>
                        <a:pt x="4273" y="4549"/>
                        <a:pt x="3880" y="4549"/>
                      </a:cubicBezTo>
                      <a:cubicBezTo>
                        <a:pt x="3864" y="4549"/>
                        <a:pt x="3849" y="4549"/>
                        <a:pt x="3834" y="4549"/>
                      </a:cubicBezTo>
                      <a:lnTo>
                        <a:pt x="3834" y="3122"/>
                      </a:lnTo>
                      <a:cubicBezTo>
                        <a:pt x="4466" y="3239"/>
                        <a:pt x="6272" y="3676"/>
                        <a:pt x="6858" y="4954"/>
                      </a:cubicBezTo>
                      <a:cubicBezTo>
                        <a:pt x="6899" y="5030"/>
                        <a:pt x="6964" y="5062"/>
                        <a:pt x="7030" y="5062"/>
                      </a:cubicBezTo>
                      <a:cubicBezTo>
                        <a:pt x="7154" y="5062"/>
                        <a:pt x="7277" y="4945"/>
                        <a:pt x="7217" y="4791"/>
                      </a:cubicBezTo>
                      <a:cubicBezTo>
                        <a:pt x="6526" y="3272"/>
                        <a:pt x="4460" y="2822"/>
                        <a:pt x="3841" y="2718"/>
                      </a:cubicBezTo>
                      <a:cubicBezTo>
                        <a:pt x="4023" y="1695"/>
                        <a:pt x="4362" y="639"/>
                        <a:pt x="5001" y="0"/>
                      </a:cubicBezTo>
                      <a:close/>
                    </a:path>
                  </a:pathLst>
                </a:custGeom>
                <a:solidFill>
                  <a:srgbClr val="FF75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72;p19">
                  <a:extLst>
                    <a:ext uri="{FF2B5EF4-FFF2-40B4-BE49-F238E27FC236}">
                      <a16:creationId xmlns:a16="http://schemas.microsoft.com/office/drawing/2014/main" id="{CA6F8350-D885-46E3-A41C-DC5A8EDD2241}"/>
                    </a:ext>
                  </a:extLst>
                </p:cNvPr>
                <p:cNvSpPr/>
                <p:nvPr/>
              </p:nvSpPr>
              <p:spPr>
                <a:xfrm>
                  <a:off x="6174869" y="3489819"/>
                  <a:ext cx="227732" cy="348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0" h="13821" extrusionOk="0">
                      <a:moveTo>
                        <a:pt x="1703" y="0"/>
                      </a:moveTo>
                      <a:cubicBezTo>
                        <a:pt x="912" y="0"/>
                        <a:pt x="308" y="102"/>
                        <a:pt x="240" y="114"/>
                      </a:cubicBezTo>
                      <a:cubicBezTo>
                        <a:pt x="0" y="157"/>
                        <a:pt x="45" y="502"/>
                        <a:pt x="270" y="502"/>
                      </a:cubicBezTo>
                      <a:cubicBezTo>
                        <a:pt x="283" y="502"/>
                        <a:pt x="297" y="501"/>
                        <a:pt x="312" y="498"/>
                      </a:cubicBezTo>
                      <a:cubicBezTo>
                        <a:pt x="326" y="496"/>
                        <a:pt x="898" y="401"/>
                        <a:pt x="1658" y="401"/>
                      </a:cubicBezTo>
                      <a:cubicBezTo>
                        <a:pt x="2973" y="401"/>
                        <a:pt x="4850" y="685"/>
                        <a:pt x="5383" y="2225"/>
                      </a:cubicBezTo>
                      <a:cubicBezTo>
                        <a:pt x="6282" y="4806"/>
                        <a:pt x="8589" y="13579"/>
                        <a:pt x="8609" y="13670"/>
                      </a:cubicBezTo>
                      <a:cubicBezTo>
                        <a:pt x="8635" y="13755"/>
                        <a:pt x="8713" y="13820"/>
                        <a:pt x="8804" y="13820"/>
                      </a:cubicBezTo>
                      <a:cubicBezTo>
                        <a:pt x="8817" y="13814"/>
                        <a:pt x="8837" y="13814"/>
                        <a:pt x="8850" y="13807"/>
                      </a:cubicBezTo>
                      <a:cubicBezTo>
                        <a:pt x="8954" y="13781"/>
                        <a:pt x="9019" y="13677"/>
                        <a:pt x="8993" y="13572"/>
                      </a:cubicBezTo>
                      <a:cubicBezTo>
                        <a:pt x="8967" y="13481"/>
                        <a:pt x="6654" y="4695"/>
                        <a:pt x="5761" y="2095"/>
                      </a:cubicBezTo>
                      <a:cubicBezTo>
                        <a:pt x="5149" y="328"/>
                        <a:pt x="3124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73;p19">
                  <a:extLst>
                    <a:ext uri="{FF2B5EF4-FFF2-40B4-BE49-F238E27FC236}">
                      <a16:creationId xmlns:a16="http://schemas.microsoft.com/office/drawing/2014/main" id="{FA427BA9-E17D-4152-A2A0-2A9AF57D7D95}"/>
                    </a:ext>
                  </a:extLst>
                </p:cNvPr>
                <p:cNvSpPr/>
                <p:nvPr/>
              </p:nvSpPr>
              <p:spPr>
                <a:xfrm>
                  <a:off x="6172345" y="3518576"/>
                  <a:ext cx="994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1517" extrusionOk="0">
                      <a:moveTo>
                        <a:pt x="1572" y="1"/>
                      </a:moveTo>
                      <a:cubicBezTo>
                        <a:pt x="803" y="1"/>
                        <a:pt x="210" y="288"/>
                        <a:pt x="197" y="291"/>
                      </a:cubicBezTo>
                      <a:cubicBezTo>
                        <a:pt x="0" y="398"/>
                        <a:pt x="104" y="665"/>
                        <a:pt x="283" y="665"/>
                      </a:cubicBezTo>
                      <a:cubicBezTo>
                        <a:pt x="311" y="665"/>
                        <a:pt x="342" y="658"/>
                        <a:pt x="373" y="643"/>
                      </a:cubicBezTo>
                      <a:cubicBezTo>
                        <a:pt x="413" y="626"/>
                        <a:pt x="914" y="385"/>
                        <a:pt x="1561" y="385"/>
                      </a:cubicBezTo>
                      <a:cubicBezTo>
                        <a:pt x="2175" y="385"/>
                        <a:pt x="2921" y="603"/>
                        <a:pt x="3527" y="1438"/>
                      </a:cubicBezTo>
                      <a:cubicBezTo>
                        <a:pt x="3566" y="1490"/>
                        <a:pt x="3623" y="1516"/>
                        <a:pt x="3687" y="1516"/>
                      </a:cubicBezTo>
                      <a:lnTo>
                        <a:pt x="3687" y="1516"/>
                      </a:lnTo>
                      <a:cubicBezTo>
                        <a:pt x="3848" y="1514"/>
                        <a:pt x="3937" y="1333"/>
                        <a:pt x="3847" y="1204"/>
                      </a:cubicBezTo>
                      <a:cubicBezTo>
                        <a:pt x="3153" y="249"/>
                        <a:pt x="2286" y="1"/>
                        <a:pt x="1572" y="1"/>
                      </a:cubicBezTo>
                      <a:close/>
                      <a:moveTo>
                        <a:pt x="3687" y="1516"/>
                      </a:moveTo>
                      <a:lnTo>
                        <a:pt x="3687" y="1516"/>
                      </a:lnTo>
                      <a:cubicBezTo>
                        <a:pt x="3686" y="1517"/>
                        <a:pt x="3685" y="1517"/>
                        <a:pt x="3684" y="1517"/>
                      </a:cubicBezTo>
                      <a:lnTo>
                        <a:pt x="3690" y="1517"/>
                      </a:lnTo>
                      <a:cubicBezTo>
                        <a:pt x="3689" y="1517"/>
                        <a:pt x="3688" y="1517"/>
                        <a:pt x="3687" y="1516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74;p19">
                  <a:extLst>
                    <a:ext uri="{FF2B5EF4-FFF2-40B4-BE49-F238E27FC236}">
                      <a16:creationId xmlns:a16="http://schemas.microsoft.com/office/drawing/2014/main" id="{453950CA-B234-46A9-889B-5DA7C83566B3}"/>
                    </a:ext>
                  </a:extLst>
                </p:cNvPr>
                <p:cNvSpPr/>
                <p:nvPr/>
              </p:nvSpPr>
              <p:spPr>
                <a:xfrm>
                  <a:off x="6172168" y="3557255"/>
                  <a:ext cx="99601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" h="1517" extrusionOk="0">
                      <a:moveTo>
                        <a:pt x="1579" y="1"/>
                      </a:moveTo>
                      <a:cubicBezTo>
                        <a:pt x="810" y="1"/>
                        <a:pt x="217" y="287"/>
                        <a:pt x="204" y="291"/>
                      </a:cubicBezTo>
                      <a:cubicBezTo>
                        <a:pt x="0" y="393"/>
                        <a:pt x="106" y="671"/>
                        <a:pt x="290" y="671"/>
                      </a:cubicBezTo>
                      <a:cubicBezTo>
                        <a:pt x="318" y="671"/>
                        <a:pt x="349" y="664"/>
                        <a:pt x="380" y="649"/>
                      </a:cubicBezTo>
                      <a:cubicBezTo>
                        <a:pt x="420" y="629"/>
                        <a:pt x="923" y="386"/>
                        <a:pt x="1571" y="386"/>
                      </a:cubicBezTo>
                      <a:cubicBezTo>
                        <a:pt x="2185" y="386"/>
                        <a:pt x="2929" y="604"/>
                        <a:pt x="3534" y="1438"/>
                      </a:cubicBezTo>
                      <a:cubicBezTo>
                        <a:pt x="3573" y="1489"/>
                        <a:pt x="3630" y="1515"/>
                        <a:pt x="3694" y="1516"/>
                      </a:cubicBezTo>
                      <a:lnTo>
                        <a:pt x="3694" y="1516"/>
                      </a:lnTo>
                      <a:cubicBezTo>
                        <a:pt x="3855" y="1514"/>
                        <a:pt x="3944" y="1333"/>
                        <a:pt x="3854" y="1203"/>
                      </a:cubicBezTo>
                      <a:cubicBezTo>
                        <a:pt x="3160" y="249"/>
                        <a:pt x="2293" y="1"/>
                        <a:pt x="1579" y="1"/>
                      </a:cubicBezTo>
                      <a:close/>
                      <a:moveTo>
                        <a:pt x="3694" y="1516"/>
                      </a:moveTo>
                      <a:lnTo>
                        <a:pt x="3694" y="1516"/>
                      </a:lnTo>
                      <a:cubicBezTo>
                        <a:pt x="3693" y="1516"/>
                        <a:pt x="3692" y="1516"/>
                        <a:pt x="3691" y="1516"/>
                      </a:cubicBezTo>
                      <a:lnTo>
                        <a:pt x="3697" y="1516"/>
                      </a:lnTo>
                      <a:cubicBezTo>
                        <a:pt x="3696" y="1516"/>
                        <a:pt x="3695" y="1516"/>
                        <a:pt x="3694" y="1516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75;p19">
                  <a:extLst>
                    <a:ext uri="{FF2B5EF4-FFF2-40B4-BE49-F238E27FC236}">
                      <a16:creationId xmlns:a16="http://schemas.microsoft.com/office/drawing/2014/main" id="{FEBD89AF-8223-481E-B507-3616A341E0BB}"/>
                    </a:ext>
                  </a:extLst>
                </p:cNvPr>
                <p:cNvSpPr/>
                <p:nvPr/>
              </p:nvSpPr>
              <p:spPr>
                <a:xfrm>
                  <a:off x="6172319" y="3595782"/>
                  <a:ext cx="994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1517" extrusionOk="0">
                      <a:moveTo>
                        <a:pt x="1576" y="0"/>
                      </a:moveTo>
                      <a:cubicBezTo>
                        <a:pt x="806" y="0"/>
                        <a:pt x="211" y="290"/>
                        <a:pt x="198" y="296"/>
                      </a:cubicBezTo>
                      <a:cubicBezTo>
                        <a:pt x="1" y="398"/>
                        <a:pt x="106" y="670"/>
                        <a:pt x="285" y="670"/>
                      </a:cubicBezTo>
                      <a:cubicBezTo>
                        <a:pt x="313" y="670"/>
                        <a:pt x="343" y="663"/>
                        <a:pt x="374" y="648"/>
                      </a:cubicBezTo>
                      <a:cubicBezTo>
                        <a:pt x="414" y="628"/>
                        <a:pt x="917" y="385"/>
                        <a:pt x="1565" y="385"/>
                      </a:cubicBezTo>
                      <a:cubicBezTo>
                        <a:pt x="2179" y="385"/>
                        <a:pt x="2923" y="603"/>
                        <a:pt x="3528" y="1437"/>
                      </a:cubicBezTo>
                      <a:cubicBezTo>
                        <a:pt x="3564" y="1485"/>
                        <a:pt x="3616" y="1516"/>
                        <a:pt x="3675" y="1516"/>
                      </a:cubicBezTo>
                      <a:cubicBezTo>
                        <a:pt x="3680" y="1516"/>
                        <a:pt x="3685" y="1516"/>
                        <a:pt x="3690" y="1515"/>
                      </a:cubicBezTo>
                      <a:lnTo>
                        <a:pt x="3690" y="1515"/>
                      </a:lnTo>
                      <a:cubicBezTo>
                        <a:pt x="3691" y="1515"/>
                        <a:pt x="3692" y="1515"/>
                        <a:pt x="3693" y="1515"/>
                      </a:cubicBezTo>
                      <a:cubicBezTo>
                        <a:pt x="3851" y="1515"/>
                        <a:pt x="3937" y="1331"/>
                        <a:pt x="3848" y="1202"/>
                      </a:cubicBezTo>
                      <a:cubicBezTo>
                        <a:pt x="3155" y="249"/>
                        <a:pt x="2290" y="0"/>
                        <a:pt x="1576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76;p19">
                  <a:extLst>
                    <a:ext uri="{FF2B5EF4-FFF2-40B4-BE49-F238E27FC236}">
                      <a16:creationId xmlns:a16="http://schemas.microsoft.com/office/drawing/2014/main" id="{F5A6C0D9-5A59-404C-808C-B445A193778C}"/>
                    </a:ext>
                  </a:extLst>
                </p:cNvPr>
                <p:cNvSpPr/>
                <p:nvPr/>
              </p:nvSpPr>
              <p:spPr>
                <a:xfrm>
                  <a:off x="6172294" y="3634436"/>
                  <a:ext cx="99450" cy="3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1516" extrusionOk="0">
                      <a:moveTo>
                        <a:pt x="1574" y="0"/>
                      </a:moveTo>
                      <a:cubicBezTo>
                        <a:pt x="805" y="0"/>
                        <a:pt x="212" y="287"/>
                        <a:pt x="199" y="291"/>
                      </a:cubicBezTo>
                      <a:cubicBezTo>
                        <a:pt x="0" y="398"/>
                        <a:pt x="108" y="669"/>
                        <a:pt x="289" y="669"/>
                      </a:cubicBezTo>
                      <a:cubicBezTo>
                        <a:pt x="316" y="669"/>
                        <a:pt x="345" y="663"/>
                        <a:pt x="375" y="649"/>
                      </a:cubicBezTo>
                      <a:cubicBezTo>
                        <a:pt x="415" y="629"/>
                        <a:pt x="918" y="385"/>
                        <a:pt x="1566" y="385"/>
                      </a:cubicBezTo>
                      <a:cubicBezTo>
                        <a:pt x="2180" y="385"/>
                        <a:pt x="2924" y="604"/>
                        <a:pt x="3529" y="1438"/>
                      </a:cubicBezTo>
                      <a:cubicBezTo>
                        <a:pt x="3568" y="1490"/>
                        <a:pt x="3627" y="1516"/>
                        <a:pt x="3692" y="1516"/>
                      </a:cubicBezTo>
                      <a:lnTo>
                        <a:pt x="3686" y="1516"/>
                      </a:lnTo>
                      <a:cubicBezTo>
                        <a:pt x="3689" y="1516"/>
                        <a:pt x="3691" y="1516"/>
                        <a:pt x="3694" y="1516"/>
                      </a:cubicBezTo>
                      <a:cubicBezTo>
                        <a:pt x="3852" y="1516"/>
                        <a:pt x="3938" y="1331"/>
                        <a:pt x="3849" y="1203"/>
                      </a:cubicBezTo>
                      <a:cubicBezTo>
                        <a:pt x="3155" y="248"/>
                        <a:pt x="2288" y="0"/>
                        <a:pt x="1574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77;p19">
                  <a:extLst>
                    <a:ext uri="{FF2B5EF4-FFF2-40B4-BE49-F238E27FC236}">
                      <a16:creationId xmlns:a16="http://schemas.microsoft.com/office/drawing/2014/main" id="{CAF3A9A7-7069-4ED0-BEBC-72CE6D805984}"/>
                    </a:ext>
                  </a:extLst>
                </p:cNvPr>
                <p:cNvSpPr/>
                <p:nvPr/>
              </p:nvSpPr>
              <p:spPr>
                <a:xfrm>
                  <a:off x="6172319" y="3673040"/>
                  <a:ext cx="99450" cy="38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1519" extrusionOk="0">
                      <a:moveTo>
                        <a:pt x="1569" y="1"/>
                      </a:moveTo>
                      <a:cubicBezTo>
                        <a:pt x="802" y="1"/>
                        <a:pt x="211" y="286"/>
                        <a:pt x="198" y="293"/>
                      </a:cubicBezTo>
                      <a:cubicBezTo>
                        <a:pt x="1" y="395"/>
                        <a:pt x="106" y="667"/>
                        <a:pt x="285" y="667"/>
                      </a:cubicBezTo>
                      <a:cubicBezTo>
                        <a:pt x="313" y="667"/>
                        <a:pt x="343" y="660"/>
                        <a:pt x="374" y="645"/>
                      </a:cubicBezTo>
                      <a:cubicBezTo>
                        <a:pt x="414" y="625"/>
                        <a:pt x="915" y="384"/>
                        <a:pt x="1562" y="384"/>
                      </a:cubicBezTo>
                      <a:cubicBezTo>
                        <a:pt x="2176" y="384"/>
                        <a:pt x="2922" y="602"/>
                        <a:pt x="3528" y="1434"/>
                      </a:cubicBezTo>
                      <a:cubicBezTo>
                        <a:pt x="3567" y="1485"/>
                        <a:pt x="3624" y="1517"/>
                        <a:pt x="3688" y="1518"/>
                      </a:cubicBezTo>
                      <a:lnTo>
                        <a:pt x="3688" y="1518"/>
                      </a:lnTo>
                      <a:cubicBezTo>
                        <a:pt x="3849" y="1516"/>
                        <a:pt x="3938" y="1335"/>
                        <a:pt x="3848" y="1206"/>
                      </a:cubicBezTo>
                      <a:cubicBezTo>
                        <a:pt x="3153" y="249"/>
                        <a:pt x="2284" y="1"/>
                        <a:pt x="1569" y="1"/>
                      </a:cubicBezTo>
                      <a:close/>
                      <a:moveTo>
                        <a:pt x="3688" y="1518"/>
                      </a:moveTo>
                      <a:lnTo>
                        <a:pt x="3688" y="1518"/>
                      </a:lnTo>
                      <a:cubicBezTo>
                        <a:pt x="3687" y="1518"/>
                        <a:pt x="3686" y="1518"/>
                        <a:pt x="3685" y="1518"/>
                      </a:cubicBezTo>
                      <a:lnTo>
                        <a:pt x="3691" y="1518"/>
                      </a:lnTo>
                      <a:cubicBezTo>
                        <a:pt x="3690" y="1518"/>
                        <a:pt x="3689" y="1518"/>
                        <a:pt x="3688" y="1518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78;p19">
                  <a:extLst>
                    <a:ext uri="{FF2B5EF4-FFF2-40B4-BE49-F238E27FC236}">
                      <a16:creationId xmlns:a16="http://schemas.microsoft.com/office/drawing/2014/main" id="{8D0D9379-9A6A-4FDC-B224-B19EEA78559F}"/>
                    </a:ext>
                  </a:extLst>
                </p:cNvPr>
                <p:cNvSpPr/>
                <p:nvPr/>
              </p:nvSpPr>
              <p:spPr>
                <a:xfrm>
                  <a:off x="6172319" y="3711643"/>
                  <a:ext cx="99450" cy="38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" h="1522" extrusionOk="0">
                      <a:moveTo>
                        <a:pt x="1572" y="1"/>
                      </a:moveTo>
                      <a:cubicBezTo>
                        <a:pt x="804" y="1"/>
                        <a:pt x="211" y="289"/>
                        <a:pt x="198" y="296"/>
                      </a:cubicBezTo>
                      <a:cubicBezTo>
                        <a:pt x="1" y="397"/>
                        <a:pt x="106" y="669"/>
                        <a:pt x="285" y="669"/>
                      </a:cubicBezTo>
                      <a:cubicBezTo>
                        <a:pt x="313" y="669"/>
                        <a:pt x="343" y="663"/>
                        <a:pt x="374" y="648"/>
                      </a:cubicBezTo>
                      <a:cubicBezTo>
                        <a:pt x="414" y="628"/>
                        <a:pt x="915" y="387"/>
                        <a:pt x="1562" y="387"/>
                      </a:cubicBezTo>
                      <a:cubicBezTo>
                        <a:pt x="2176" y="387"/>
                        <a:pt x="2922" y="604"/>
                        <a:pt x="3528" y="1436"/>
                      </a:cubicBezTo>
                      <a:cubicBezTo>
                        <a:pt x="3567" y="1488"/>
                        <a:pt x="3624" y="1520"/>
                        <a:pt x="3688" y="1521"/>
                      </a:cubicBezTo>
                      <a:lnTo>
                        <a:pt x="3688" y="1521"/>
                      </a:lnTo>
                      <a:cubicBezTo>
                        <a:pt x="3849" y="1519"/>
                        <a:pt x="3938" y="1338"/>
                        <a:pt x="3848" y="1208"/>
                      </a:cubicBezTo>
                      <a:cubicBezTo>
                        <a:pt x="3154" y="250"/>
                        <a:pt x="2287" y="1"/>
                        <a:pt x="1572" y="1"/>
                      </a:cubicBezTo>
                      <a:close/>
                      <a:moveTo>
                        <a:pt x="3688" y="1521"/>
                      </a:moveTo>
                      <a:lnTo>
                        <a:pt x="3688" y="1521"/>
                      </a:lnTo>
                      <a:cubicBezTo>
                        <a:pt x="3687" y="1521"/>
                        <a:pt x="3686" y="1521"/>
                        <a:pt x="3685" y="1521"/>
                      </a:cubicBezTo>
                      <a:lnTo>
                        <a:pt x="3691" y="1521"/>
                      </a:lnTo>
                      <a:cubicBezTo>
                        <a:pt x="3690" y="1521"/>
                        <a:pt x="3689" y="1521"/>
                        <a:pt x="3688" y="152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79;p19">
                  <a:extLst>
                    <a:ext uri="{FF2B5EF4-FFF2-40B4-BE49-F238E27FC236}">
                      <a16:creationId xmlns:a16="http://schemas.microsoft.com/office/drawing/2014/main" id="{B7AE0D38-4C27-4FB4-9252-A075CB8EAF43}"/>
                    </a:ext>
                  </a:extLst>
                </p:cNvPr>
                <p:cNvSpPr/>
                <p:nvPr/>
              </p:nvSpPr>
              <p:spPr>
                <a:xfrm>
                  <a:off x="6172345" y="3750272"/>
                  <a:ext cx="994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1517" extrusionOk="0">
                      <a:moveTo>
                        <a:pt x="1572" y="1"/>
                      </a:moveTo>
                      <a:cubicBezTo>
                        <a:pt x="803" y="1"/>
                        <a:pt x="210" y="288"/>
                        <a:pt x="197" y="291"/>
                      </a:cubicBezTo>
                      <a:cubicBezTo>
                        <a:pt x="0" y="398"/>
                        <a:pt x="104" y="665"/>
                        <a:pt x="283" y="665"/>
                      </a:cubicBezTo>
                      <a:cubicBezTo>
                        <a:pt x="311" y="665"/>
                        <a:pt x="342" y="658"/>
                        <a:pt x="373" y="643"/>
                      </a:cubicBezTo>
                      <a:cubicBezTo>
                        <a:pt x="413" y="626"/>
                        <a:pt x="914" y="385"/>
                        <a:pt x="1561" y="385"/>
                      </a:cubicBezTo>
                      <a:cubicBezTo>
                        <a:pt x="2175" y="385"/>
                        <a:pt x="2921" y="603"/>
                        <a:pt x="3527" y="1438"/>
                      </a:cubicBezTo>
                      <a:cubicBezTo>
                        <a:pt x="3566" y="1489"/>
                        <a:pt x="3623" y="1515"/>
                        <a:pt x="3687" y="1516"/>
                      </a:cubicBezTo>
                      <a:lnTo>
                        <a:pt x="3687" y="1516"/>
                      </a:lnTo>
                      <a:cubicBezTo>
                        <a:pt x="3848" y="1514"/>
                        <a:pt x="3937" y="1333"/>
                        <a:pt x="3847" y="1203"/>
                      </a:cubicBezTo>
                      <a:cubicBezTo>
                        <a:pt x="3153" y="249"/>
                        <a:pt x="2286" y="1"/>
                        <a:pt x="1572" y="1"/>
                      </a:cubicBezTo>
                      <a:close/>
                      <a:moveTo>
                        <a:pt x="3687" y="1516"/>
                      </a:moveTo>
                      <a:cubicBezTo>
                        <a:pt x="3686" y="1516"/>
                        <a:pt x="3685" y="1516"/>
                        <a:pt x="3684" y="1516"/>
                      </a:cubicBezTo>
                      <a:lnTo>
                        <a:pt x="3690" y="1516"/>
                      </a:lnTo>
                      <a:cubicBezTo>
                        <a:pt x="3689" y="1516"/>
                        <a:pt x="3688" y="1516"/>
                        <a:pt x="3687" y="1516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80;p19">
                  <a:extLst>
                    <a:ext uri="{FF2B5EF4-FFF2-40B4-BE49-F238E27FC236}">
                      <a16:creationId xmlns:a16="http://schemas.microsoft.com/office/drawing/2014/main" id="{0B2A6CD9-C6CB-43A3-85E5-2D7F1CFC6B0B}"/>
                    </a:ext>
                  </a:extLst>
                </p:cNvPr>
                <p:cNvSpPr/>
                <p:nvPr/>
              </p:nvSpPr>
              <p:spPr>
                <a:xfrm>
                  <a:off x="6175097" y="3786679"/>
                  <a:ext cx="78242" cy="462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9" h="18324" extrusionOk="0">
                      <a:moveTo>
                        <a:pt x="572" y="1"/>
                      </a:moveTo>
                      <a:cubicBezTo>
                        <a:pt x="379" y="1"/>
                        <a:pt x="251" y="20"/>
                        <a:pt x="238" y="22"/>
                      </a:cubicBezTo>
                      <a:cubicBezTo>
                        <a:pt x="1" y="72"/>
                        <a:pt x="38" y="415"/>
                        <a:pt x="266" y="415"/>
                      </a:cubicBezTo>
                      <a:cubicBezTo>
                        <a:pt x="276" y="415"/>
                        <a:pt x="286" y="414"/>
                        <a:pt x="296" y="413"/>
                      </a:cubicBezTo>
                      <a:cubicBezTo>
                        <a:pt x="299" y="413"/>
                        <a:pt x="407" y="397"/>
                        <a:pt x="574" y="397"/>
                      </a:cubicBezTo>
                      <a:cubicBezTo>
                        <a:pt x="887" y="397"/>
                        <a:pt x="1405" y="453"/>
                        <a:pt x="1809" y="772"/>
                      </a:cubicBezTo>
                      <a:cubicBezTo>
                        <a:pt x="2167" y="1058"/>
                        <a:pt x="2376" y="1508"/>
                        <a:pt x="2421" y="2101"/>
                      </a:cubicBezTo>
                      <a:cubicBezTo>
                        <a:pt x="2591" y="4278"/>
                        <a:pt x="2701" y="17984"/>
                        <a:pt x="2701" y="18121"/>
                      </a:cubicBezTo>
                      <a:cubicBezTo>
                        <a:pt x="2708" y="18232"/>
                        <a:pt x="2793" y="18317"/>
                        <a:pt x="2903" y="18317"/>
                      </a:cubicBezTo>
                      <a:lnTo>
                        <a:pt x="2903" y="18323"/>
                      </a:lnTo>
                      <a:cubicBezTo>
                        <a:pt x="3014" y="18317"/>
                        <a:pt x="3099" y="18232"/>
                        <a:pt x="3099" y="18121"/>
                      </a:cubicBezTo>
                      <a:cubicBezTo>
                        <a:pt x="3099" y="17978"/>
                        <a:pt x="2982" y="4265"/>
                        <a:pt x="2812" y="2075"/>
                      </a:cubicBezTo>
                      <a:cubicBezTo>
                        <a:pt x="2760" y="1358"/>
                        <a:pt x="2506" y="824"/>
                        <a:pt x="2050" y="465"/>
                      </a:cubicBezTo>
                      <a:cubicBezTo>
                        <a:pt x="1553" y="71"/>
                        <a:pt x="943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81;p19">
                  <a:extLst>
                    <a:ext uri="{FF2B5EF4-FFF2-40B4-BE49-F238E27FC236}">
                      <a16:creationId xmlns:a16="http://schemas.microsoft.com/office/drawing/2014/main" id="{E846228D-7E48-4614-847F-0131FA4E081F}"/>
                    </a:ext>
                  </a:extLst>
                </p:cNvPr>
                <p:cNvSpPr/>
                <p:nvPr/>
              </p:nvSpPr>
              <p:spPr>
                <a:xfrm>
                  <a:off x="6213170" y="3937356"/>
                  <a:ext cx="36533" cy="80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7" h="3173" extrusionOk="0">
                      <a:moveTo>
                        <a:pt x="1165" y="1"/>
                      </a:moveTo>
                      <a:cubicBezTo>
                        <a:pt x="1121" y="1"/>
                        <a:pt x="1074" y="17"/>
                        <a:pt x="1030" y="57"/>
                      </a:cubicBezTo>
                      <a:cubicBezTo>
                        <a:pt x="998" y="89"/>
                        <a:pt x="125" y="930"/>
                        <a:pt x="7" y="2963"/>
                      </a:cubicBezTo>
                      <a:cubicBezTo>
                        <a:pt x="1" y="3074"/>
                        <a:pt x="85" y="3166"/>
                        <a:pt x="190" y="3172"/>
                      </a:cubicBezTo>
                      <a:lnTo>
                        <a:pt x="203" y="3172"/>
                      </a:lnTo>
                      <a:cubicBezTo>
                        <a:pt x="307" y="3172"/>
                        <a:pt x="392" y="3087"/>
                        <a:pt x="398" y="2983"/>
                      </a:cubicBezTo>
                      <a:cubicBezTo>
                        <a:pt x="509" y="1126"/>
                        <a:pt x="1291" y="356"/>
                        <a:pt x="1304" y="343"/>
                      </a:cubicBezTo>
                      <a:cubicBezTo>
                        <a:pt x="1446" y="202"/>
                        <a:pt x="1320" y="1"/>
                        <a:pt x="1165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82;p19">
                  <a:extLst>
                    <a:ext uri="{FF2B5EF4-FFF2-40B4-BE49-F238E27FC236}">
                      <a16:creationId xmlns:a16="http://schemas.microsoft.com/office/drawing/2014/main" id="{3AB8067C-EC4A-47D7-AFE4-6C2C2CC19FC2}"/>
                    </a:ext>
                  </a:extLst>
                </p:cNvPr>
                <p:cNvSpPr/>
                <p:nvPr/>
              </p:nvSpPr>
              <p:spPr>
                <a:xfrm>
                  <a:off x="6196052" y="3860099"/>
                  <a:ext cx="50672" cy="6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2563" extrusionOk="0">
                      <a:moveTo>
                        <a:pt x="1733" y="0"/>
                      </a:moveTo>
                      <a:cubicBezTo>
                        <a:pt x="1725" y="0"/>
                        <a:pt x="1717" y="0"/>
                        <a:pt x="1708" y="1"/>
                      </a:cubicBezTo>
                      <a:cubicBezTo>
                        <a:pt x="1689" y="8"/>
                        <a:pt x="1" y="249"/>
                        <a:pt x="60" y="2374"/>
                      </a:cubicBezTo>
                      <a:cubicBezTo>
                        <a:pt x="66" y="2478"/>
                        <a:pt x="151" y="2563"/>
                        <a:pt x="255" y="2563"/>
                      </a:cubicBezTo>
                      <a:lnTo>
                        <a:pt x="262" y="2563"/>
                      </a:lnTo>
                      <a:cubicBezTo>
                        <a:pt x="372" y="2563"/>
                        <a:pt x="457" y="2471"/>
                        <a:pt x="451" y="2361"/>
                      </a:cubicBezTo>
                      <a:cubicBezTo>
                        <a:pt x="405" y="607"/>
                        <a:pt x="1695" y="405"/>
                        <a:pt x="1754" y="392"/>
                      </a:cubicBezTo>
                      <a:cubicBezTo>
                        <a:pt x="2006" y="361"/>
                        <a:pt x="1966" y="0"/>
                        <a:pt x="1733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83;p19">
                  <a:extLst>
                    <a:ext uri="{FF2B5EF4-FFF2-40B4-BE49-F238E27FC236}">
                      <a16:creationId xmlns:a16="http://schemas.microsoft.com/office/drawing/2014/main" id="{2AB1401E-477B-4916-8199-B33A85F8F97E}"/>
                    </a:ext>
                  </a:extLst>
                </p:cNvPr>
                <p:cNvSpPr/>
                <p:nvPr/>
              </p:nvSpPr>
              <p:spPr>
                <a:xfrm>
                  <a:off x="6216149" y="4067254"/>
                  <a:ext cx="37997" cy="81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" h="3242" extrusionOk="0">
                      <a:moveTo>
                        <a:pt x="1212" y="1"/>
                      </a:moveTo>
                      <a:cubicBezTo>
                        <a:pt x="1170" y="1"/>
                        <a:pt x="1125" y="17"/>
                        <a:pt x="1082" y="54"/>
                      </a:cubicBezTo>
                      <a:cubicBezTo>
                        <a:pt x="1036" y="87"/>
                        <a:pt x="0" y="927"/>
                        <a:pt x="59" y="3046"/>
                      </a:cubicBezTo>
                      <a:cubicBezTo>
                        <a:pt x="59" y="3156"/>
                        <a:pt x="150" y="3241"/>
                        <a:pt x="254" y="3241"/>
                      </a:cubicBezTo>
                      <a:lnTo>
                        <a:pt x="261" y="3241"/>
                      </a:lnTo>
                      <a:cubicBezTo>
                        <a:pt x="372" y="3235"/>
                        <a:pt x="456" y="3143"/>
                        <a:pt x="450" y="3033"/>
                      </a:cubicBezTo>
                      <a:cubicBezTo>
                        <a:pt x="398" y="1142"/>
                        <a:pt x="1310" y="380"/>
                        <a:pt x="1323" y="367"/>
                      </a:cubicBezTo>
                      <a:cubicBezTo>
                        <a:pt x="1504" y="237"/>
                        <a:pt x="1377" y="1"/>
                        <a:pt x="1212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84;p19">
                  <a:extLst>
                    <a:ext uri="{FF2B5EF4-FFF2-40B4-BE49-F238E27FC236}">
                      <a16:creationId xmlns:a16="http://schemas.microsoft.com/office/drawing/2014/main" id="{FA67788A-1155-498D-8E14-11C793A801C5}"/>
                    </a:ext>
                  </a:extLst>
                </p:cNvPr>
                <p:cNvSpPr/>
                <p:nvPr/>
              </p:nvSpPr>
              <p:spPr>
                <a:xfrm>
                  <a:off x="6240816" y="3893097"/>
                  <a:ext cx="32620" cy="64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" h="2547" extrusionOk="0">
                      <a:moveTo>
                        <a:pt x="222" y="1"/>
                      </a:moveTo>
                      <a:cubicBezTo>
                        <a:pt x="151" y="1"/>
                        <a:pt x="85" y="40"/>
                        <a:pt x="53" y="109"/>
                      </a:cubicBezTo>
                      <a:cubicBezTo>
                        <a:pt x="1" y="206"/>
                        <a:pt x="40" y="324"/>
                        <a:pt x="138" y="376"/>
                      </a:cubicBezTo>
                      <a:cubicBezTo>
                        <a:pt x="144" y="376"/>
                        <a:pt x="841" y="760"/>
                        <a:pt x="894" y="2357"/>
                      </a:cubicBezTo>
                      <a:cubicBezTo>
                        <a:pt x="900" y="2461"/>
                        <a:pt x="985" y="2546"/>
                        <a:pt x="1089" y="2546"/>
                      </a:cubicBezTo>
                      <a:lnTo>
                        <a:pt x="1096" y="2546"/>
                      </a:lnTo>
                      <a:cubicBezTo>
                        <a:pt x="1206" y="2540"/>
                        <a:pt x="1291" y="2448"/>
                        <a:pt x="1291" y="2344"/>
                      </a:cubicBezTo>
                      <a:cubicBezTo>
                        <a:pt x="1226" y="487"/>
                        <a:pt x="346" y="37"/>
                        <a:pt x="314" y="24"/>
                      </a:cubicBezTo>
                      <a:cubicBezTo>
                        <a:pt x="284" y="8"/>
                        <a:pt x="253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85;p19">
                  <a:extLst>
                    <a:ext uri="{FF2B5EF4-FFF2-40B4-BE49-F238E27FC236}">
                      <a16:creationId xmlns:a16="http://schemas.microsoft.com/office/drawing/2014/main" id="{678CE0CA-C3D8-4787-8137-E0553100E3C6}"/>
                    </a:ext>
                  </a:extLst>
                </p:cNvPr>
                <p:cNvSpPr/>
                <p:nvPr/>
              </p:nvSpPr>
              <p:spPr>
                <a:xfrm>
                  <a:off x="6354531" y="3754539"/>
                  <a:ext cx="29413" cy="66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" h="2651" extrusionOk="0">
                      <a:moveTo>
                        <a:pt x="898" y="0"/>
                      </a:moveTo>
                      <a:cubicBezTo>
                        <a:pt x="839" y="0"/>
                        <a:pt x="779" y="28"/>
                        <a:pt x="737" y="96"/>
                      </a:cubicBezTo>
                      <a:cubicBezTo>
                        <a:pt x="704" y="148"/>
                        <a:pt x="0" y="1308"/>
                        <a:pt x="365" y="2507"/>
                      </a:cubicBezTo>
                      <a:cubicBezTo>
                        <a:pt x="391" y="2592"/>
                        <a:pt x="463" y="2651"/>
                        <a:pt x="554" y="2651"/>
                      </a:cubicBezTo>
                      <a:cubicBezTo>
                        <a:pt x="574" y="2651"/>
                        <a:pt x="593" y="2651"/>
                        <a:pt x="606" y="2644"/>
                      </a:cubicBezTo>
                      <a:cubicBezTo>
                        <a:pt x="711" y="2612"/>
                        <a:pt x="769" y="2501"/>
                        <a:pt x="743" y="2397"/>
                      </a:cubicBezTo>
                      <a:cubicBezTo>
                        <a:pt x="430" y="1360"/>
                        <a:pt x="1063" y="317"/>
                        <a:pt x="1069" y="304"/>
                      </a:cubicBezTo>
                      <a:cubicBezTo>
                        <a:pt x="1164" y="146"/>
                        <a:pt x="1033" y="0"/>
                        <a:pt x="898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86;p19">
                  <a:extLst>
                    <a:ext uri="{FF2B5EF4-FFF2-40B4-BE49-F238E27FC236}">
                      <a16:creationId xmlns:a16="http://schemas.microsoft.com/office/drawing/2014/main" id="{C71E6007-A693-4FF7-9BB7-F99AE0A5E128}"/>
                    </a:ext>
                  </a:extLst>
                </p:cNvPr>
                <p:cNvSpPr/>
                <p:nvPr/>
              </p:nvSpPr>
              <p:spPr>
                <a:xfrm>
                  <a:off x="6349759" y="3672914"/>
                  <a:ext cx="35725" cy="39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" h="1563" extrusionOk="0">
                      <a:moveTo>
                        <a:pt x="246" y="0"/>
                      </a:moveTo>
                      <a:cubicBezTo>
                        <a:pt x="207" y="0"/>
                        <a:pt x="182" y="4"/>
                        <a:pt x="176" y="5"/>
                      </a:cubicBezTo>
                      <a:cubicBezTo>
                        <a:pt x="72" y="18"/>
                        <a:pt x="0" y="116"/>
                        <a:pt x="13" y="220"/>
                      </a:cubicBezTo>
                      <a:cubicBezTo>
                        <a:pt x="32" y="326"/>
                        <a:pt x="117" y="396"/>
                        <a:pt x="221" y="396"/>
                      </a:cubicBezTo>
                      <a:cubicBezTo>
                        <a:pt x="226" y="396"/>
                        <a:pt x="230" y="396"/>
                        <a:pt x="235" y="396"/>
                      </a:cubicBezTo>
                      <a:cubicBezTo>
                        <a:pt x="237" y="395"/>
                        <a:pt x="245" y="394"/>
                        <a:pt x="258" y="394"/>
                      </a:cubicBezTo>
                      <a:cubicBezTo>
                        <a:pt x="365" y="394"/>
                        <a:pt x="795" y="467"/>
                        <a:pt x="1004" y="1406"/>
                      </a:cubicBezTo>
                      <a:cubicBezTo>
                        <a:pt x="1024" y="1497"/>
                        <a:pt x="1102" y="1556"/>
                        <a:pt x="1193" y="1556"/>
                      </a:cubicBezTo>
                      <a:lnTo>
                        <a:pt x="1193" y="1563"/>
                      </a:lnTo>
                      <a:cubicBezTo>
                        <a:pt x="1323" y="1563"/>
                        <a:pt x="1415" y="1445"/>
                        <a:pt x="1389" y="1321"/>
                      </a:cubicBezTo>
                      <a:cubicBezTo>
                        <a:pt x="1118" y="106"/>
                        <a:pt x="463" y="0"/>
                        <a:pt x="246" y="0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87;p19">
                  <a:extLst>
                    <a:ext uri="{FF2B5EF4-FFF2-40B4-BE49-F238E27FC236}">
                      <a16:creationId xmlns:a16="http://schemas.microsoft.com/office/drawing/2014/main" id="{D7FC1ECE-F046-4D83-90C9-ACF48D29BE31}"/>
                    </a:ext>
                  </a:extLst>
                </p:cNvPr>
                <p:cNvSpPr/>
                <p:nvPr/>
              </p:nvSpPr>
              <p:spPr>
                <a:xfrm>
                  <a:off x="6311585" y="3609138"/>
                  <a:ext cx="26510" cy="46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" h="1841" extrusionOk="0">
                      <a:moveTo>
                        <a:pt x="833" y="1"/>
                      </a:moveTo>
                      <a:cubicBezTo>
                        <a:pt x="825" y="1"/>
                        <a:pt x="817" y="1"/>
                        <a:pt x="808" y="2"/>
                      </a:cubicBezTo>
                      <a:cubicBezTo>
                        <a:pt x="548" y="48"/>
                        <a:pt x="320" y="211"/>
                        <a:pt x="183" y="439"/>
                      </a:cubicBezTo>
                      <a:cubicBezTo>
                        <a:pt x="0" y="758"/>
                        <a:pt x="20" y="1188"/>
                        <a:pt x="235" y="1716"/>
                      </a:cubicBezTo>
                      <a:cubicBezTo>
                        <a:pt x="267" y="1788"/>
                        <a:pt x="339" y="1840"/>
                        <a:pt x="417" y="1840"/>
                      </a:cubicBezTo>
                      <a:cubicBezTo>
                        <a:pt x="443" y="1840"/>
                        <a:pt x="469" y="1834"/>
                        <a:pt x="496" y="1820"/>
                      </a:cubicBezTo>
                      <a:cubicBezTo>
                        <a:pt x="593" y="1781"/>
                        <a:pt x="645" y="1664"/>
                        <a:pt x="606" y="1566"/>
                      </a:cubicBezTo>
                      <a:cubicBezTo>
                        <a:pt x="437" y="1162"/>
                        <a:pt x="411" y="836"/>
                        <a:pt x="528" y="634"/>
                      </a:cubicBezTo>
                      <a:cubicBezTo>
                        <a:pt x="600" y="504"/>
                        <a:pt x="724" y="419"/>
                        <a:pt x="867" y="387"/>
                      </a:cubicBezTo>
                      <a:cubicBezTo>
                        <a:pt x="978" y="374"/>
                        <a:pt x="1050" y="269"/>
                        <a:pt x="1030" y="165"/>
                      </a:cubicBezTo>
                      <a:cubicBezTo>
                        <a:pt x="1018" y="69"/>
                        <a:pt x="929" y="1"/>
                        <a:pt x="833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88;p19">
                  <a:extLst>
                    <a:ext uri="{FF2B5EF4-FFF2-40B4-BE49-F238E27FC236}">
                      <a16:creationId xmlns:a16="http://schemas.microsoft.com/office/drawing/2014/main" id="{A3B05D69-F471-41A2-BA27-76674DCFEBFC}"/>
                    </a:ext>
                  </a:extLst>
                </p:cNvPr>
                <p:cNvSpPr/>
                <p:nvPr/>
              </p:nvSpPr>
              <p:spPr>
                <a:xfrm>
                  <a:off x="6310095" y="3539077"/>
                  <a:ext cx="43956" cy="39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1559" extrusionOk="0">
                      <a:moveTo>
                        <a:pt x="351" y="1"/>
                      </a:moveTo>
                      <a:cubicBezTo>
                        <a:pt x="247" y="1"/>
                        <a:pt x="180" y="17"/>
                        <a:pt x="170" y="20"/>
                      </a:cubicBezTo>
                      <a:cubicBezTo>
                        <a:pt x="66" y="46"/>
                        <a:pt x="1" y="151"/>
                        <a:pt x="27" y="255"/>
                      </a:cubicBezTo>
                      <a:cubicBezTo>
                        <a:pt x="49" y="344"/>
                        <a:pt x="128" y="404"/>
                        <a:pt x="215" y="404"/>
                      </a:cubicBezTo>
                      <a:cubicBezTo>
                        <a:pt x="230" y="404"/>
                        <a:pt x="246" y="402"/>
                        <a:pt x="261" y="398"/>
                      </a:cubicBezTo>
                      <a:cubicBezTo>
                        <a:pt x="266" y="398"/>
                        <a:pt x="292" y="394"/>
                        <a:pt x="334" y="394"/>
                      </a:cubicBezTo>
                      <a:cubicBezTo>
                        <a:pt x="521" y="394"/>
                        <a:pt x="1017" y="480"/>
                        <a:pt x="1330" y="1421"/>
                      </a:cubicBezTo>
                      <a:cubicBezTo>
                        <a:pt x="1356" y="1500"/>
                        <a:pt x="1434" y="1552"/>
                        <a:pt x="1519" y="1558"/>
                      </a:cubicBezTo>
                      <a:cubicBezTo>
                        <a:pt x="1539" y="1558"/>
                        <a:pt x="1565" y="1552"/>
                        <a:pt x="1584" y="1545"/>
                      </a:cubicBezTo>
                      <a:cubicBezTo>
                        <a:pt x="1682" y="1513"/>
                        <a:pt x="1741" y="1395"/>
                        <a:pt x="1708" y="1298"/>
                      </a:cubicBezTo>
                      <a:cubicBezTo>
                        <a:pt x="1325" y="153"/>
                        <a:pt x="668" y="1"/>
                        <a:pt x="351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89;p19">
                  <a:extLst>
                    <a:ext uri="{FF2B5EF4-FFF2-40B4-BE49-F238E27FC236}">
                      <a16:creationId xmlns:a16="http://schemas.microsoft.com/office/drawing/2014/main" id="{B31C88B1-2520-4E11-B851-7158FF71C52A}"/>
                    </a:ext>
                  </a:extLst>
                </p:cNvPr>
                <p:cNvSpPr/>
                <p:nvPr/>
              </p:nvSpPr>
              <p:spPr>
                <a:xfrm>
                  <a:off x="6246092" y="4163548"/>
                  <a:ext cx="34236" cy="58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" h="2315" extrusionOk="0">
                      <a:moveTo>
                        <a:pt x="189" y="1"/>
                      </a:moveTo>
                      <a:cubicBezTo>
                        <a:pt x="85" y="1"/>
                        <a:pt x="0" y="92"/>
                        <a:pt x="7" y="203"/>
                      </a:cubicBezTo>
                      <a:cubicBezTo>
                        <a:pt x="13" y="307"/>
                        <a:pt x="98" y="392"/>
                        <a:pt x="202" y="392"/>
                      </a:cubicBezTo>
                      <a:lnTo>
                        <a:pt x="209" y="392"/>
                      </a:lnTo>
                      <a:cubicBezTo>
                        <a:pt x="352" y="398"/>
                        <a:pt x="483" y="463"/>
                        <a:pt x="580" y="568"/>
                      </a:cubicBezTo>
                      <a:cubicBezTo>
                        <a:pt x="763" y="757"/>
                        <a:pt x="965" y="1174"/>
                        <a:pt x="913" y="2106"/>
                      </a:cubicBezTo>
                      <a:cubicBezTo>
                        <a:pt x="906" y="2217"/>
                        <a:pt x="991" y="2308"/>
                        <a:pt x="1095" y="2314"/>
                      </a:cubicBezTo>
                      <a:lnTo>
                        <a:pt x="1108" y="2314"/>
                      </a:lnTo>
                      <a:cubicBezTo>
                        <a:pt x="1213" y="2314"/>
                        <a:pt x="1297" y="2230"/>
                        <a:pt x="1304" y="2125"/>
                      </a:cubicBezTo>
                      <a:cubicBezTo>
                        <a:pt x="1356" y="1259"/>
                        <a:pt x="1199" y="633"/>
                        <a:pt x="848" y="281"/>
                      </a:cubicBezTo>
                      <a:cubicBezTo>
                        <a:pt x="678" y="98"/>
                        <a:pt x="437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90;p19">
                  <a:extLst>
                    <a:ext uri="{FF2B5EF4-FFF2-40B4-BE49-F238E27FC236}">
                      <a16:creationId xmlns:a16="http://schemas.microsoft.com/office/drawing/2014/main" id="{04818081-152B-4258-B1A2-1C85C6DBB27E}"/>
                    </a:ext>
                  </a:extLst>
                </p:cNvPr>
                <p:cNvSpPr/>
                <p:nvPr/>
              </p:nvSpPr>
              <p:spPr>
                <a:xfrm>
                  <a:off x="6239175" y="4015497"/>
                  <a:ext cx="34261" cy="5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2346" extrusionOk="0">
                      <a:moveTo>
                        <a:pt x="283" y="1"/>
                      </a:moveTo>
                      <a:cubicBezTo>
                        <a:pt x="102" y="1"/>
                        <a:pt x="0" y="271"/>
                        <a:pt x="196" y="377"/>
                      </a:cubicBezTo>
                      <a:cubicBezTo>
                        <a:pt x="229" y="390"/>
                        <a:pt x="906" y="774"/>
                        <a:pt x="959" y="2156"/>
                      </a:cubicBezTo>
                      <a:cubicBezTo>
                        <a:pt x="965" y="2260"/>
                        <a:pt x="1050" y="2345"/>
                        <a:pt x="1154" y="2345"/>
                      </a:cubicBezTo>
                      <a:lnTo>
                        <a:pt x="1161" y="2345"/>
                      </a:lnTo>
                      <a:cubicBezTo>
                        <a:pt x="1271" y="2339"/>
                        <a:pt x="1356" y="2247"/>
                        <a:pt x="1356" y="2137"/>
                      </a:cubicBezTo>
                      <a:cubicBezTo>
                        <a:pt x="1291" y="514"/>
                        <a:pt x="418" y="44"/>
                        <a:pt x="379" y="25"/>
                      </a:cubicBezTo>
                      <a:cubicBezTo>
                        <a:pt x="345" y="8"/>
                        <a:pt x="313" y="1"/>
                        <a:pt x="283" y="1"/>
                      </a:cubicBezTo>
                      <a:close/>
                    </a:path>
                  </a:pathLst>
                </a:custGeom>
                <a:solidFill>
                  <a:srgbClr val="6493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4" name="Google Shape;291;p19">
                <a:extLst>
                  <a:ext uri="{FF2B5EF4-FFF2-40B4-BE49-F238E27FC236}">
                    <a16:creationId xmlns:a16="http://schemas.microsoft.com/office/drawing/2014/main" id="{5A8F1A25-E0CB-4576-9D41-C0C9D6D8FA6E}"/>
                  </a:ext>
                </a:extLst>
              </p:cNvPr>
              <p:cNvSpPr/>
              <p:nvPr/>
            </p:nvSpPr>
            <p:spPr>
              <a:xfrm>
                <a:off x="6012676" y="3080623"/>
                <a:ext cx="321880" cy="160978"/>
              </a:xfrm>
              <a:custGeom>
                <a:avLst/>
                <a:gdLst/>
                <a:ahLst/>
                <a:cxnLst/>
                <a:rect l="l" t="t" r="r" b="b"/>
                <a:pathLst>
                  <a:path w="12749" h="6376" extrusionOk="0">
                    <a:moveTo>
                      <a:pt x="5795" y="0"/>
                    </a:moveTo>
                    <a:cubicBezTo>
                      <a:pt x="5039" y="0"/>
                      <a:pt x="4543" y="404"/>
                      <a:pt x="4309" y="939"/>
                    </a:cubicBezTo>
                    <a:cubicBezTo>
                      <a:pt x="4056" y="756"/>
                      <a:pt x="3755" y="658"/>
                      <a:pt x="3446" y="658"/>
                    </a:cubicBezTo>
                    <a:cubicBezTo>
                      <a:pt x="3436" y="658"/>
                      <a:pt x="3426" y="658"/>
                      <a:pt x="3416" y="658"/>
                    </a:cubicBezTo>
                    <a:cubicBezTo>
                      <a:pt x="2243" y="658"/>
                      <a:pt x="1760" y="1727"/>
                      <a:pt x="1969" y="2607"/>
                    </a:cubicBezTo>
                    <a:cubicBezTo>
                      <a:pt x="1806" y="2627"/>
                      <a:pt x="1650" y="2672"/>
                      <a:pt x="1513" y="2757"/>
                    </a:cubicBezTo>
                    <a:cubicBezTo>
                      <a:pt x="1461" y="2783"/>
                      <a:pt x="1415" y="2816"/>
                      <a:pt x="1376" y="2848"/>
                    </a:cubicBezTo>
                    <a:cubicBezTo>
                      <a:pt x="1" y="3467"/>
                      <a:pt x="235" y="5944"/>
                      <a:pt x="2054" y="5944"/>
                    </a:cubicBezTo>
                    <a:cubicBezTo>
                      <a:pt x="2065" y="5944"/>
                      <a:pt x="2075" y="5944"/>
                      <a:pt x="2086" y="5944"/>
                    </a:cubicBezTo>
                    <a:cubicBezTo>
                      <a:pt x="2401" y="5944"/>
                      <a:pt x="2708" y="5853"/>
                      <a:pt x="2966" y="5677"/>
                    </a:cubicBezTo>
                    <a:cubicBezTo>
                      <a:pt x="3255" y="6078"/>
                      <a:pt x="3718" y="6317"/>
                      <a:pt x="4206" y="6317"/>
                    </a:cubicBezTo>
                    <a:cubicBezTo>
                      <a:pt x="4225" y="6317"/>
                      <a:pt x="4244" y="6316"/>
                      <a:pt x="4263" y="6316"/>
                    </a:cubicBezTo>
                    <a:cubicBezTo>
                      <a:pt x="4824" y="6316"/>
                      <a:pt x="5254" y="6114"/>
                      <a:pt x="5554" y="5801"/>
                    </a:cubicBezTo>
                    <a:cubicBezTo>
                      <a:pt x="5841" y="6069"/>
                      <a:pt x="6221" y="6212"/>
                      <a:pt x="6616" y="6212"/>
                    </a:cubicBezTo>
                    <a:cubicBezTo>
                      <a:pt x="6624" y="6212"/>
                      <a:pt x="6633" y="6212"/>
                      <a:pt x="6642" y="6211"/>
                    </a:cubicBezTo>
                    <a:cubicBezTo>
                      <a:pt x="6654" y="6212"/>
                      <a:pt x="6665" y="6212"/>
                      <a:pt x="6677" y="6212"/>
                    </a:cubicBezTo>
                    <a:cubicBezTo>
                      <a:pt x="7011" y="6212"/>
                      <a:pt x="7343" y="6121"/>
                      <a:pt x="7626" y="5951"/>
                    </a:cubicBezTo>
                    <a:cubicBezTo>
                      <a:pt x="7822" y="6107"/>
                      <a:pt x="8043" y="6231"/>
                      <a:pt x="8291" y="6303"/>
                    </a:cubicBezTo>
                    <a:lnTo>
                      <a:pt x="8324" y="6309"/>
                    </a:lnTo>
                    <a:cubicBezTo>
                      <a:pt x="8480" y="6353"/>
                      <a:pt x="8642" y="6375"/>
                      <a:pt x="8803" y="6375"/>
                    </a:cubicBezTo>
                    <a:cubicBezTo>
                      <a:pt x="9116" y="6375"/>
                      <a:pt x="9427" y="6293"/>
                      <a:pt x="9699" y="6133"/>
                    </a:cubicBezTo>
                    <a:lnTo>
                      <a:pt x="10064" y="5853"/>
                    </a:lnTo>
                    <a:cubicBezTo>
                      <a:pt x="10207" y="5703"/>
                      <a:pt x="10331" y="5534"/>
                      <a:pt x="10416" y="5345"/>
                    </a:cubicBezTo>
                    <a:cubicBezTo>
                      <a:pt x="10596" y="5463"/>
                      <a:pt x="10812" y="5527"/>
                      <a:pt x="11030" y="5527"/>
                    </a:cubicBezTo>
                    <a:cubicBezTo>
                      <a:pt x="11040" y="5527"/>
                      <a:pt x="11051" y="5527"/>
                      <a:pt x="11061" y="5527"/>
                    </a:cubicBezTo>
                    <a:cubicBezTo>
                      <a:pt x="12612" y="5527"/>
                      <a:pt x="12749" y="3552"/>
                      <a:pt x="11478" y="3194"/>
                    </a:cubicBezTo>
                    <a:cubicBezTo>
                      <a:pt x="11543" y="2490"/>
                      <a:pt x="11120" y="1740"/>
                      <a:pt x="10214" y="1740"/>
                    </a:cubicBezTo>
                    <a:cubicBezTo>
                      <a:pt x="10044" y="1740"/>
                      <a:pt x="9875" y="1773"/>
                      <a:pt x="9712" y="1832"/>
                    </a:cubicBezTo>
                    <a:cubicBezTo>
                      <a:pt x="9679" y="971"/>
                      <a:pt x="8969" y="287"/>
                      <a:pt x="8109" y="280"/>
                    </a:cubicBezTo>
                    <a:cubicBezTo>
                      <a:pt x="7744" y="280"/>
                      <a:pt x="7392" y="404"/>
                      <a:pt x="7111" y="639"/>
                    </a:cubicBezTo>
                    <a:cubicBezTo>
                      <a:pt x="6838" y="261"/>
                      <a:pt x="6401" y="0"/>
                      <a:pt x="5795" y="0"/>
                    </a:cubicBezTo>
                    <a:close/>
                  </a:path>
                </a:pathLst>
              </a:custGeom>
              <a:solidFill>
                <a:srgbClr val="FF7575"/>
              </a:solidFill>
              <a:ln>
                <a:solidFill>
                  <a:srgbClr val="C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A5E78B25-D553-4D9E-9283-37CF792E36DF}"/>
              </a:ext>
            </a:extLst>
          </p:cNvPr>
          <p:cNvSpPr/>
          <p:nvPr/>
        </p:nvSpPr>
        <p:spPr>
          <a:xfrm>
            <a:off x="1196557" y="1553358"/>
            <a:ext cx="2087627" cy="435934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saraf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pusat</a:t>
            </a:r>
            <a:endParaRPr kumimoji="0" lang="en-MY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9A071332-4088-4A98-824A-E60191C21BE4}"/>
              </a:ext>
            </a:extLst>
          </p:cNvPr>
          <p:cNvSpPr/>
          <p:nvPr/>
        </p:nvSpPr>
        <p:spPr>
          <a:xfrm>
            <a:off x="1186250" y="2281962"/>
            <a:ext cx="2225256" cy="1155231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Sistem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saraf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pusat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terdiri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daripada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otak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dan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saraf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tunjang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.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B14CF37A-5FFA-4BEE-9EB8-ACD4BCAA962F}"/>
              </a:ext>
            </a:extLst>
          </p:cNvPr>
          <p:cNvSpPr/>
          <p:nvPr/>
        </p:nvSpPr>
        <p:spPr>
          <a:xfrm>
            <a:off x="6159286" y="1825767"/>
            <a:ext cx="2274514" cy="435934"/>
          </a:xfrm>
          <a:prstGeom prst="roundRect">
            <a:avLst/>
          </a:prstGeom>
          <a:solidFill>
            <a:srgbClr val="6493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saraf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periferi</a:t>
            </a:r>
            <a:endParaRPr kumimoji="0" lang="en-MY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93F54894-DCA9-4389-A710-CC11A8FBF80C}"/>
              </a:ext>
            </a:extLst>
          </p:cNvPr>
          <p:cNvSpPr/>
          <p:nvPr/>
        </p:nvSpPr>
        <p:spPr>
          <a:xfrm>
            <a:off x="6130115" y="2458904"/>
            <a:ext cx="2577949" cy="1744606"/>
          </a:xfrm>
          <a:prstGeom prst="roundRect">
            <a:avLst/>
          </a:prstGeom>
          <a:solidFill>
            <a:srgbClr val="6493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Sistem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saraf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periferi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 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terdiri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daripada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rangkaian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saraf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.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Sistem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saraf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periferi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dikawal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oleh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sistem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saraf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pusat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.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572" name="Connector: Curved 571">
            <a:extLst>
              <a:ext uri="{FF2B5EF4-FFF2-40B4-BE49-F238E27FC236}">
                <a16:creationId xmlns:a16="http://schemas.microsoft.com/office/drawing/2014/main" id="{AA03F196-8DD3-4267-B9D3-5146C16F3E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65832" y="1766235"/>
            <a:ext cx="1333522" cy="907773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Connector: Curved 264">
            <a:extLst>
              <a:ext uri="{FF2B5EF4-FFF2-40B4-BE49-F238E27FC236}">
                <a16:creationId xmlns:a16="http://schemas.microsoft.com/office/drawing/2014/main" id="{9CFF66C6-3929-4344-89D5-EF98724659D1}"/>
              </a:ext>
            </a:extLst>
          </p:cNvPr>
          <p:cNvCxnSpPr>
            <a:cxnSpLocks/>
          </p:cNvCxnSpPr>
          <p:nvPr/>
        </p:nvCxnSpPr>
        <p:spPr>
          <a:xfrm flipV="1">
            <a:off x="3024889" y="2120852"/>
            <a:ext cx="1483069" cy="109447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Right Brace 268">
            <a:extLst>
              <a:ext uri="{FF2B5EF4-FFF2-40B4-BE49-F238E27FC236}">
                <a16:creationId xmlns:a16="http://schemas.microsoft.com/office/drawing/2014/main" id="{84CDA2DE-A8B3-439D-A01E-8FF55435F7D0}"/>
              </a:ext>
            </a:extLst>
          </p:cNvPr>
          <p:cNvSpPr/>
          <p:nvPr/>
        </p:nvSpPr>
        <p:spPr>
          <a:xfrm>
            <a:off x="5282320" y="2261701"/>
            <a:ext cx="741644" cy="2173836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28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3"/>
          <p:cNvPicPr preferRelativeResize="0"/>
          <p:nvPr/>
        </p:nvPicPr>
        <p:blipFill rotWithShape="1">
          <a:blip r:embed="rId3">
            <a:alphaModFix/>
          </a:blip>
          <a:srcRect l="-1347" b="41421"/>
          <a:stretch/>
        </p:blipFill>
        <p:spPr>
          <a:xfrm flipH="1">
            <a:off x="5910815" y="1083700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76225" y="2140968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Fungsi Sistem Saraf Manusia</a:t>
            </a:r>
            <a:endParaRPr sz="4400" dirty="0"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2835" y="103210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404253" y="582048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889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1"/>
          <p:cNvSpPr txBox="1">
            <a:spLocks noGrp="1"/>
          </p:cNvSpPr>
          <p:nvPr>
            <p:ph type="title"/>
          </p:nvPr>
        </p:nvSpPr>
        <p:spPr>
          <a:xfrm>
            <a:off x="845137" y="291752"/>
            <a:ext cx="5072086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Fungsi Sistem Saraf Pusat</a:t>
            </a:r>
            <a:endParaRPr dirty="0"/>
          </a:p>
        </p:txBody>
      </p:sp>
      <p:sp>
        <p:nvSpPr>
          <p:cNvPr id="1106" name="Google Shape;1106;p51"/>
          <p:cNvSpPr/>
          <p:nvPr/>
        </p:nvSpPr>
        <p:spPr>
          <a:xfrm flipH="1">
            <a:off x="7368884" y="632864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Google Shape;383;p28">
            <a:extLst>
              <a:ext uri="{FF2B5EF4-FFF2-40B4-BE49-F238E27FC236}">
                <a16:creationId xmlns:a16="http://schemas.microsoft.com/office/drawing/2014/main" id="{758B0DE7-13C4-4538-B8A0-AFF3960658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1755" y="1528480"/>
            <a:ext cx="1697229" cy="161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E69310-4680-4947-80A1-52C5968155A0}"/>
              </a:ext>
            </a:extLst>
          </p:cNvPr>
          <p:cNvSpPr/>
          <p:nvPr/>
        </p:nvSpPr>
        <p:spPr>
          <a:xfrm>
            <a:off x="2832874" y="2856530"/>
            <a:ext cx="2328531" cy="398007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Otak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mengkoordinasi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: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81C622-B4E2-488E-9B5A-A08B05AD3FCA}"/>
              </a:ext>
            </a:extLst>
          </p:cNvPr>
          <p:cNvSpPr/>
          <p:nvPr/>
        </p:nvSpPr>
        <p:spPr>
          <a:xfrm>
            <a:off x="2832874" y="1163489"/>
            <a:ext cx="3371926" cy="1402481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Sistem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saraf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pusat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bertindak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sebagai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pusat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untuk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menerima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maklumat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dari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organ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deria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dan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mengkoordinasi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gerak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balas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. 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B36D27B9-830A-4099-A971-6F9B9F234830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rot="5400000">
            <a:off x="4112709" y="2450402"/>
            <a:ext cx="290560" cy="52169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F83BF75-8953-49D0-B0C1-DB3472AA60B4}"/>
              </a:ext>
            </a:extLst>
          </p:cNvPr>
          <p:cNvSpPr/>
          <p:nvPr/>
        </p:nvSpPr>
        <p:spPr>
          <a:xfrm>
            <a:off x="1686715" y="3582004"/>
            <a:ext cx="2071539" cy="39800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Tindakan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terkawal</a:t>
            </a:r>
            <a:endParaRPr kumimoji="0" lang="en-MY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1116D29-1841-458A-848F-36028638C494}"/>
              </a:ext>
            </a:extLst>
          </p:cNvPr>
          <p:cNvSpPr/>
          <p:nvPr/>
        </p:nvSpPr>
        <p:spPr>
          <a:xfrm>
            <a:off x="4391247" y="3545097"/>
            <a:ext cx="2328531" cy="398007"/>
          </a:xfrm>
          <a:prstGeom prst="roundRect">
            <a:avLst/>
          </a:prstGeom>
          <a:solidFill>
            <a:srgbClr val="4BD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Tindakan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luar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kawal</a:t>
            </a:r>
            <a:endParaRPr kumimoji="0" lang="en-MY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5949391-5685-4CDA-8CEF-052AF82DB5CC}"/>
              </a:ext>
            </a:extLst>
          </p:cNvPr>
          <p:cNvSpPr/>
          <p:nvPr/>
        </p:nvSpPr>
        <p:spPr>
          <a:xfrm>
            <a:off x="1710435" y="4126274"/>
            <a:ext cx="2071540" cy="5487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C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ontoh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: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Menari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,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makan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,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memerhati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79B16D-E2B1-4395-BA45-84271F5FC32D}"/>
              </a:ext>
            </a:extLst>
          </p:cNvPr>
          <p:cNvSpPr/>
          <p:nvPr/>
        </p:nvSpPr>
        <p:spPr>
          <a:xfrm>
            <a:off x="4391247" y="4089224"/>
            <a:ext cx="2861565" cy="548700"/>
          </a:xfrm>
          <a:prstGeom prst="roundRect">
            <a:avLst/>
          </a:prstGeom>
          <a:solidFill>
            <a:srgbClr val="4BD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C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ontoh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: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Bernafas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,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denyutan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jantung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,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pencernaan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5F9CEF0-1EB0-4952-9344-079CC0C240DB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5400000">
            <a:off x="3196080" y="2780943"/>
            <a:ext cx="327467" cy="127465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31CDEE1D-2106-49C0-84FD-03AB20DFDF6B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16200000" flipH="1">
            <a:off x="4631046" y="2620630"/>
            <a:ext cx="290560" cy="155837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4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1"/>
          <p:cNvSpPr/>
          <p:nvPr/>
        </p:nvSpPr>
        <p:spPr>
          <a:xfrm flipH="1">
            <a:off x="7205887" y="569977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37FF8-B9B7-4D66-9746-E7590C561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48" y="2180036"/>
            <a:ext cx="1762371" cy="581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82462-FEA7-4B14-9FCB-AEBCFE34C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282" y="2113952"/>
            <a:ext cx="1762372" cy="1409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072D39-B801-4B53-BFA7-6C3FD6BF8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887" y="1414449"/>
            <a:ext cx="1426093" cy="2314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56B26-DF05-4AFE-A1C0-1A49368FB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94" y="2038829"/>
            <a:ext cx="1560197" cy="1444626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99AF25A-D2BB-4E16-A961-D6E7B73DDC6C}"/>
              </a:ext>
            </a:extLst>
          </p:cNvPr>
          <p:cNvSpPr/>
          <p:nvPr/>
        </p:nvSpPr>
        <p:spPr>
          <a:xfrm>
            <a:off x="1443592" y="1715945"/>
            <a:ext cx="1659034" cy="398007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dikesan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oleh: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45951A2-88FF-45F1-9D13-62B1060A4EC8}"/>
              </a:ext>
            </a:extLst>
          </p:cNvPr>
          <p:cNvSpPr/>
          <p:nvPr/>
        </p:nvSpPr>
        <p:spPr>
          <a:xfrm>
            <a:off x="3603671" y="1649860"/>
            <a:ext cx="1936657" cy="464092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menghantar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isyarat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kepada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95F104-663E-4886-97E7-04562E7BBB3A}"/>
              </a:ext>
            </a:extLst>
          </p:cNvPr>
          <p:cNvSpPr/>
          <p:nvPr/>
        </p:nvSpPr>
        <p:spPr>
          <a:xfrm>
            <a:off x="5871252" y="1688247"/>
            <a:ext cx="1592787" cy="387318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menghasilkan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147ABD-FBB8-492D-9447-0A2A3F80B4C3}"/>
              </a:ext>
            </a:extLst>
          </p:cNvPr>
          <p:cNvSpPr/>
          <p:nvPr/>
        </p:nvSpPr>
        <p:spPr>
          <a:xfrm>
            <a:off x="614075" y="3393675"/>
            <a:ext cx="1659034" cy="3980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angsangan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0835AC2-8B43-4214-8E9D-2D577104D382}"/>
              </a:ext>
            </a:extLst>
          </p:cNvPr>
          <p:cNvSpPr/>
          <p:nvPr/>
        </p:nvSpPr>
        <p:spPr>
          <a:xfrm>
            <a:off x="2534016" y="2761142"/>
            <a:ext cx="1659034" cy="3980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organ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deria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352D5C2-8293-42FF-9C6D-1FA4BA70BAEF}"/>
              </a:ext>
            </a:extLst>
          </p:cNvPr>
          <p:cNvSpPr/>
          <p:nvPr/>
        </p:nvSpPr>
        <p:spPr>
          <a:xfrm>
            <a:off x="4659101" y="3284451"/>
            <a:ext cx="1659034" cy="3980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otak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028E335-919E-4CF6-A67E-430E336657C8}"/>
              </a:ext>
            </a:extLst>
          </p:cNvPr>
          <p:cNvSpPr/>
          <p:nvPr/>
        </p:nvSpPr>
        <p:spPr>
          <a:xfrm>
            <a:off x="7089416" y="3729379"/>
            <a:ext cx="1659034" cy="3980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gerak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balas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C76F231-014E-472E-A76C-D4A815D1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67" y="859018"/>
            <a:ext cx="5459970" cy="548700"/>
          </a:xfrm>
        </p:spPr>
        <p:txBody>
          <a:bodyPr/>
          <a:lstStyle/>
          <a:p>
            <a:r>
              <a:rPr lang="en-US" sz="2400" dirty="0" err="1"/>
              <a:t>Situasi</a:t>
            </a:r>
            <a:r>
              <a:rPr lang="en-US" sz="2400" dirty="0"/>
              <a:t> 1: </a:t>
            </a:r>
            <a:r>
              <a:rPr lang="en-US" sz="2400" b="0" dirty="0" err="1"/>
              <a:t>Melihat</a:t>
            </a:r>
            <a:r>
              <a:rPr lang="en-US" sz="2400" b="0" dirty="0"/>
              <a:t> </a:t>
            </a:r>
            <a:r>
              <a:rPr lang="en-US" sz="2400" b="0" dirty="0" err="1"/>
              <a:t>anak</a:t>
            </a:r>
            <a:r>
              <a:rPr lang="en-US" sz="2400" b="0" dirty="0"/>
              <a:t> </a:t>
            </a:r>
            <a:r>
              <a:rPr lang="en-US" sz="2400" b="0" dirty="0" err="1"/>
              <a:t>kucing</a:t>
            </a:r>
            <a:endParaRPr lang="en-MY" sz="2400" b="0" dirty="0"/>
          </a:p>
        </p:txBody>
      </p:sp>
      <p:sp>
        <p:nvSpPr>
          <p:cNvPr id="36" name="Google Shape;1103;p51">
            <a:extLst>
              <a:ext uri="{FF2B5EF4-FFF2-40B4-BE49-F238E27FC236}">
                <a16:creationId xmlns:a16="http://schemas.microsoft.com/office/drawing/2014/main" id="{E8087FCA-3D89-4719-B581-E36A2F7A3CBD}"/>
              </a:ext>
            </a:extLst>
          </p:cNvPr>
          <p:cNvSpPr txBox="1">
            <a:spLocks/>
          </p:cNvSpPr>
          <p:nvPr/>
        </p:nvSpPr>
        <p:spPr>
          <a:xfrm>
            <a:off x="910567" y="227907"/>
            <a:ext cx="4695191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tabLst/>
              <a:defRPr/>
            </a:pPr>
            <a:r>
              <a:rPr kumimoji="0" lang="en-MY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Fungsi</a:t>
            </a:r>
            <a:r>
              <a:rPr kumimoji="0" lang="en-MY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</a:t>
            </a:r>
            <a:r>
              <a:rPr kumimoji="0" lang="en-MY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Sistem</a:t>
            </a:r>
            <a:r>
              <a:rPr kumimoji="0" lang="en-MY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Saraf Pusat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7958F6F-F353-4676-8FB1-D6DA4EC85B16}"/>
              </a:ext>
            </a:extLst>
          </p:cNvPr>
          <p:cNvSpPr/>
          <p:nvPr/>
        </p:nvSpPr>
        <p:spPr>
          <a:xfrm>
            <a:off x="1701209" y="3901687"/>
            <a:ext cx="5830463" cy="871662"/>
          </a:xfrm>
          <a:prstGeom prst="rightArrow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Urutan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aliran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isyarat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daripada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rangsangan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kepada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gerak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balas</a:t>
            </a:r>
            <a:endParaRPr kumimoji="0" lang="en-MY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70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0092C-5F17-42FC-87DE-05304E3BA443}"/>
              </a:ext>
            </a:extLst>
          </p:cNvPr>
          <p:cNvCxnSpPr>
            <a:stCxn id="16" idx="2"/>
            <a:endCxn id="27" idx="2"/>
          </p:cNvCxnSpPr>
          <p:nvPr/>
        </p:nvCxnSpPr>
        <p:spPr>
          <a:xfrm flipH="1">
            <a:off x="3758609" y="1300993"/>
            <a:ext cx="258313" cy="26200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3" name="Google Shape;1103;p51"/>
          <p:cNvSpPr txBox="1">
            <a:spLocks noGrp="1"/>
          </p:cNvSpPr>
          <p:nvPr>
            <p:ph type="title"/>
          </p:nvPr>
        </p:nvSpPr>
        <p:spPr>
          <a:xfrm>
            <a:off x="1775282" y="221264"/>
            <a:ext cx="5072086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Fungsi Sistem Saraf Pusat</a:t>
            </a:r>
            <a:endParaRPr dirty="0"/>
          </a:p>
        </p:txBody>
      </p:sp>
      <p:sp>
        <p:nvSpPr>
          <p:cNvPr id="1106" name="Google Shape;1106;p51"/>
          <p:cNvSpPr/>
          <p:nvPr/>
        </p:nvSpPr>
        <p:spPr>
          <a:xfrm flipH="1">
            <a:off x="7368884" y="632864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F83BF75-8953-49D0-B0C1-DB3472AA60B4}"/>
              </a:ext>
            </a:extLst>
          </p:cNvPr>
          <p:cNvSpPr/>
          <p:nvPr/>
        </p:nvSpPr>
        <p:spPr>
          <a:xfrm>
            <a:off x="1038328" y="1405080"/>
            <a:ext cx="4036355" cy="674006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Membawa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maklumat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dari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seluruh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tubuh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otak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dan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dari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otak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seluruh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tubuh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</p:txBody>
      </p:sp>
      <p:pic>
        <p:nvPicPr>
          <p:cNvPr id="15" name="Google Shape;555;p33">
            <a:extLst>
              <a:ext uri="{FF2B5EF4-FFF2-40B4-BE49-F238E27FC236}">
                <a16:creationId xmlns:a16="http://schemas.microsoft.com/office/drawing/2014/main" id="{4BC436F9-BED8-421A-A3F9-69AB22D85C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347" b="41421"/>
          <a:stretch/>
        </p:blipFill>
        <p:spPr>
          <a:xfrm flipH="1">
            <a:off x="5856690" y="769964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BFEA19-3C28-4743-A431-2B4B62F2C638}"/>
              </a:ext>
            </a:extLst>
          </p:cNvPr>
          <p:cNvSpPr/>
          <p:nvPr/>
        </p:nvSpPr>
        <p:spPr>
          <a:xfrm>
            <a:off x="3062177" y="910885"/>
            <a:ext cx="1909490" cy="390108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Saraf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tunjang</a:t>
            </a:r>
            <a:endParaRPr kumimoji="0" lang="en-MY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C3846B-D1F2-49E6-8C4E-3D042363A540}"/>
              </a:ext>
            </a:extLst>
          </p:cNvPr>
          <p:cNvSpPr/>
          <p:nvPr/>
        </p:nvSpPr>
        <p:spPr>
          <a:xfrm>
            <a:off x="2360427" y="2183173"/>
            <a:ext cx="2746154" cy="756150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Mengawal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sebahagian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daripada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tindakan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refleks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377D08-E56E-4D29-AB99-38A6C461BCAC}"/>
              </a:ext>
            </a:extLst>
          </p:cNvPr>
          <p:cNvSpPr/>
          <p:nvPr/>
        </p:nvSpPr>
        <p:spPr>
          <a:xfrm>
            <a:off x="6581200" y="1300993"/>
            <a:ext cx="351229" cy="2074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66190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BFB7301B-01EF-4B89-9155-B73DFA0A558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971667" y="1105939"/>
            <a:ext cx="1609533" cy="35047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272E0AB3-BA46-4CAF-897C-5FC3D183622D}"/>
              </a:ext>
            </a:extLst>
          </p:cNvPr>
          <p:cNvSpPr/>
          <p:nvPr/>
        </p:nvSpPr>
        <p:spPr>
          <a:xfrm>
            <a:off x="1346826" y="2378227"/>
            <a:ext cx="864900" cy="13006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93E3C3F-32CA-48A4-88D8-0F3AA0A19451}"/>
              </a:ext>
            </a:extLst>
          </p:cNvPr>
          <p:cNvSpPr/>
          <p:nvPr/>
        </p:nvSpPr>
        <p:spPr>
          <a:xfrm>
            <a:off x="2328529" y="3164913"/>
            <a:ext cx="2860160" cy="756150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Tindakan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refleks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ialah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tindakan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tanpa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disedari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yang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berlaku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dengan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pantasnya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 </a:t>
            </a:r>
            <a:endParaRPr kumimoji="0" lang="en-MY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680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434BC32-510A-4215-932B-81ADD787D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81209">
            <a:off x="6863346" y="3382229"/>
            <a:ext cx="484251" cy="358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8A4CC2-271E-4039-B423-37BF8259A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6785" flipH="1">
            <a:off x="7217087" y="1995094"/>
            <a:ext cx="650044" cy="13062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57B0A4-7745-4A54-9E36-342CC1AA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81209">
            <a:off x="2737718" y="3275991"/>
            <a:ext cx="484251" cy="358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142FC-36AE-4273-8066-4809857D7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942736" y="2127581"/>
            <a:ext cx="650044" cy="1306273"/>
          </a:xfrm>
          <a:prstGeom prst="rect">
            <a:avLst/>
          </a:prstGeom>
        </p:spPr>
      </p:pic>
      <p:sp>
        <p:nvSpPr>
          <p:cNvPr id="1106" name="Google Shape;1106;p51"/>
          <p:cNvSpPr/>
          <p:nvPr/>
        </p:nvSpPr>
        <p:spPr>
          <a:xfrm flipH="1">
            <a:off x="7205887" y="569977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99AF25A-D2BB-4E16-A961-D6E7B73DDC6C}"/>
              </a:ext>
            </a:extLst>
          </p:cNvPr>
          <p:cNvSpPr/>
          <p:nvPr/>
        </p:nvSpPr>
        <p:spPr>
          <a:xfrm>
            <a:off x="1443592" y="1715945"/>
            <a:ext cx="1659034" cy="398007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dikesan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oleh: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45951A2-88FF-45F1-9D13-62B1060A4EC8}"/>
              </a:ext>
            </a:extLst>
          </p:cNvPr>
          <p:cNvSpPr/>
          <p:nvPr/>
        </p:nvSpPr>
        <p:spPr>
          <a:xfrm>
            <a:off x="3603671" y="1649860"/>
            <a:ext cx="1936657" cy="464092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menghantar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isyarat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kepada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95F104-663E-4886-97E7-04562E7BBB3A}"/>
              </a:ext>
            </a:extLst>
          </p:cNvPr>
          <p:cNvSpPr/>
          <p:nvPr/>
        </p:nvSpPr>
        <p:spPr>
          <a:xfrm>
            <a:off x="5871252" y="1688247"/>
            <a:ext cx="1592787" cy="387318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menghasilkan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147ABD-FBB8-492D-9447-0A2A3F80B4C3}"/>
              </a:ext>
            </a:extLst>
          </p:cNvPr>
          <p:cNvSpPr/>
          <p:nvPr/>
        </p:nvSpPr>
        <p:spPr>
          <a:xfrm>
            <a:off x="614075" y="3393675"/>
            <a:ext cx="1659034" cy="3980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angsangan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0835AC2-8B43-4214-8E9D-2D577104D382}"/>
              </a:ext>
            </a:extLst>
          </p:cNvPr>
          <p:cNvSpPr/>
          <p:nvPr/>
        </p:nvSpPr>
        <p:spPr>
          <a:xfrm>
            <a:off x="2428645" y="3455275"/>
            <a:ext cx="1659034" cy="3980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organ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deria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028E335-919E-4CF6-A67E-430E336657C8}"/>
              </a:ext>
            </a:extLst>
          </p:cNvPr>
          <p:cNvSpPr/>
          <p:nvPr/>
        </p:nvSpPr>
        <p:spPr>
          <a:xfrm>
            <a:off x="7105471" y="3143506"/>
            <a:ext cx="1351374" cy="3980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gerak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balas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C76F231-014E-472E-A76C-D4A815D1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67" y="859018"/>
            <a:ext cx="5459970" cy="548700"/>
          </a:xfrm>
        </p:spPr>
        <p:txBody>
          <a:bodyPr/>
          <a:lstStyle/>
          <a:p>
            <a:r>
              <a:rPr lang="en-US" sz="2400" dirty="0" err="1"/>
              <a:t>Situasi</a:t>
            </a:r>
            <a:r>
              <a:rPr lang="en-US" sz="2400" dirty="0"/>
              <a:t> 2: </a:t>
            </a:r>
            <a:r>
              <a:rPr lang="en-US" sz="2400" b="0" dirty="0" err="1"/>
              <a:t>Terpijak</a:t>
            </a:r>
            <a:r>
              <a:rPr lang="en-US" sz="2400" b="0" dirty="0"/>
              <a:t> </a:t>
            </a:r>
            <a:r>
              <a:rPr lang="en-US" sz="2400" b="0" dirty="0" err="1"/>
              <a:t>benda</a:t>
            </a:r>
            <a:r>
              <a:rPr lang="en-US" sz="2400" b="0" dirty="0"/>
              <a:t> </a:t>
            </a:r>
            <a:r>
              <a:rPr lang="en-US" sz="2400" b="0" dirty="0" err="1"/>
              <a:t>tajam</a:t>
            </a:r>
            <a:endParaRPr lang="en-MY" sz="2400" b="0" dirty="0"/>
          </a:p>
        </p:txBody>
      </p:sp>
      <p:sp>
        <p:nvSpPr>
          <p:cNvPr id="36" name="Google Shape;1103;p51">
            <a:extLst>
              <a:ext uri="{FF2B5EF4-FFF2-40B4-BE49-F238E27FC236}">
                <a16:creationId xmlns:a16="http://schemas.microsoft.com/office/drawing/2014/main" id="{E8087FCA-3D89-4719-B581-E36A2F7A3CBD}"/>
              </a:ext>
            </a:extLst>
          </p:cNvPr>
          <p:cNvSpPr txBox="1">
            <a:spLocks/>
          </p:cNvSpPr>
          <p:nvPr/>
        </p:nvSpPr>
        <p:spPr>
          <a:xfrm>
            <a:off x="910567" y="227907"/>
            <a:ext cx="4695191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Montserrat"/>
                <a:cs typeface="Calibri" panose="020F0502020204030204" pitchFamily="34" charset="0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  <a:tabLst/>
              <a:defRPr/>
            </a:pPr>
            <a:r>
              <a:rPr kumimoji="0" lang="en-MY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Fungsi</a:t>
            </a:r>
            <a:r>
              <a:rPr kumimoji="0" lang="en-MY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</a:t>
            </a:r>
            <a:r>
              <a:rPr kumimoji="0" lang="en-MY" sz="3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Sistem</a:t>
            </a:r>
            <a:r>
              <a:rPr kumimoji="0" lang="en-MY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"/>
              </a:rPr>
              <a:t> Saraf Pusat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7958F6F-F353-4676-8FB1-D6DA4EC85B16}"/>
              </a:ext>
            </a:extLst>
          </p:cNvPr>
          <p:cNvSpPr/>
          <p:nvPr/>
        </p:nvSpPr>
        <p:spPr>
          <a:xfrm>
            <a:off x="1701209" y="3901687"/>
            <a:ext cx="5830463" cy="871662"/>
          </a:xfrm>
          <a:prstGeom prst="rightArrow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Urutan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aliran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isyarat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daripada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rangsangan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kepada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gerak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balas</a:t>
            </a:r>
            <a:endParaRPr kumimoji="0" lang="en-MY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E2B36-8182-48A0-9DFA-F8570151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5" y="2477409"/>
            <a:ext cx="1125403" cy="833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E4D278-E088-4C12-80C5-0B36F3870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946" y="2075565"/>
            <a:ext cx="312560" cy="1746659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352D5C2-8293-42FF-9C6D-1FA4BA70BAEF}"/>
              </a:ext>
            </a:extLst>
          </p:cNvPr>
          <p:cNvSpPr/>
          <p:nvPr/>
        </p:nvSpPr>
        <p:spPr>
          <a:xfrm>
            <a:off x="4879536" y="3393674"/>
            <a:ext cx="1659034" cy="3980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araf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tunjang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71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1"/>
          <p:cNvSpPr txBox="1">
            <a:spLocks noGrp="1"/>
          </p:cNvSpPr>
          <p:nvPr>
            <p:ph type="title"/>
          </p:nvPr>
        </p:nvSpPr>
        <p:spPr>
          <a:xfrm>
            <a:off x="527437" y="256207"/>
            <a:ext cx="5072086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Fungsi Sistem Saraf Periferi</a:t>
            </a:r>
            <a:endParaRPr dirty="0"/>
          </a:p>
        </p:txBody>
      </p:sp>
      <p:sp>
        <p:nvSpPr>
          <p:cNvPr id="1106" name="Google Shape;1106;p51"/>
          <p:cNvSpPr/>
          <p:nvPr/>
        </p:nvSpPr>
        <p:spPr>
          <a:xfrm flipH="1">
            <a:off x="7368884" y="632864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81C622-B4E2-488E-9B5A-A08B05AD3FCA}"/>
              </a:ext>
            </a:extLst>
          </p:cNvPr>
          <p:cNvSpPr/>
          <p:nvPr/>
        </p:nvSpPr>
        <p:spPr>
          <a:xfrm>
            <a:off x="2145563" y="1095097"/>
            <a:ext cx="4669906" cy="1402481"/>
          </a:xfrm>
          <a:prstGeom prst="roundRect">
            <a:avLst/>
          </a:prstGeom>
          <a:solidFill>
            <a:srgbClr val="FF75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Menghantar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isyarat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dari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bahagian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tubuh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ke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sistem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saraf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pusat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dan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menghantar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isyarat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arahan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dari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sistem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saraf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pusat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ke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seluruh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bahagian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tubuh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.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F83BF75-8953-49D0-B0C1-DB3472AA60B4}"/>
              </a:ext>
            </a:extLst>
          </p:cNvPr>
          <p:cNvSpPr/>
          <p:nvPr/>
        </p:nvSpPr>
        <p:spPr>
          <a:xfrm>
            <a:off x="1794689" y="2787768"/>
            <a:ext cx="2549413" cy="752016"/>
          </a:xfrm>
          <a:prstGeom prst="roundRect">
            <a:avLst/>
          </a:prstGeom>
          <a:solidFill>
            <a:srgbClr val="4BD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Isyarat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dari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bahagian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tubuh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dihantar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saraf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pusat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1116D29-1841-458A-848F-36028638C494}"/>
              </a:ext>
            </a:extLst>
          </p:cNvPr>
          <p:cNvSpPr/>
          <p:nvPr/>
        </p:nvSpPr>
        <p:spPr>
          <a:xfrm>
            <a:off x="4799900" y="2787768"/>
            <a:ext cx="3583172" cy="752016"/>
          </a:xfrm>
          <a:prstGeom prst="roundRect">
            <a:avLst/>
          </a:prstGeom>
          <a:solidFill>
            <a:srgbClr val="4BD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Isyarat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arahan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dari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saraf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pusat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dihantar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bahagian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tubuh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untuk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bergerak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balas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D56E5A1F-A927-45A7-BB38-C8D763A77A26}"/>
              </a:ext>
            </a:extLst>
          </p:cNvPr>
          <p:cNvSpPr/>
          <p:nvPr/>
        </p:nvSpPr>
        <p:spPr>
          <a:xfrm rot="952095">
            <a:off x="895048" y="1550717"/>
            <a:ext cx="964020" cy="16100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1A7E8A-4555-47D9-ADC9-FA8FDF40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31" y="3644625"/>
            <a:ext cx="1471128" cy="1053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AB2D59-D3B4-453B-8D0C-407773347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951" y="3644625"/>
            <a:ext cx="1589744" cy="1096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C9CFC2-2A20-4F75-B12E-A3E7F3DBEF9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4344102" y="3163776"/>
            <a:ext cx="4557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3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3"/>
          <p:cNvPicPr preferRelativeResize="0"/>
          <p:nvPr/>
        </p:nvPicPr>
        <p:blipFill rotWithShape="1">
          <a:blip r:embed="rId3">
            <a:alphaModFix/>
          </a:blip>
          <a:srcRect l="-1347" b="41421"/>
          <a:stretch/>
        </p:blipFill>
        <p:spPr>
          <a:xfrm flipH="1">
            <a:off x="5910815" y="1083700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76225" y="2140968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Kegagalan Fungsi Sistem Saraf Periferi</a:t>
            </a:r>
            <a:endParaRPr sz="4000" dirty="0"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2835" y="103210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404253" y="582048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39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1244009" y="406020"/>
            <a:ext cx="7145079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Kegagalan Fungsi S</a:t>
            </a:r>
            <a:r>
              <a:rPr lang="en-MY" sz="3200" dirty="0" err="1"/>
              <a:t>i</a:t>
            </a:r>
            <a:r>
              <a:rPr lang="en" sz="3200" dirty="0"/>
              <a:t>stem Saraf Periferi</a:t>
            </a:r>
            <a:endParaRPr sz="3200" dirty="0"/>
          </a:p>
        </p:txBody>
      </p:sp>
      <p:cxnSp>
        <p:nvCxnSpPr>
          <p:cNvPr id="425" name="Google Shape;425;p31"/>
          <p:cNvCxnSpPr>
            <a:cxnSpLocks/>
          </p:cNvCxnSpPr>
          <p:nvPr/>
        </p:nvCxnSpPr>
        <p:spPr>
          <a:xfrm>
            <a:off x="3195766" y="974085"/>
            <a:ext cx="29335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6" name="Google Shape;426;p31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3954771" y="2031569"/>
            <a:ext cx="1415490" cy="37033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2FBF92-0EDC-46C7-A527-C9B6DD07140A}"/>
              </a:ext>
            </a:extLst>
          </p:cNvPr>
          <p:cNvSpPr/>
          <p:nvPr/>
        </p:nvSpPr>
        <p:spPr>
          <a:xfrm>
            <a:off x="1044993" y="1585097"/>
            <a:ext cx="1283121" cy="4464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Bell’s palsy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A7CF9C5-293A-4D7A-9E5D-DC618A371D19}"/>
              </a:ext>
            </a:extLst>
          </p:cNvPr>
          <p:cNvSpPr/>
          <p:nvPr/>
        </p:nvSpPr>
        <p:spPr>
          <a:xfrm>
            <a:off x="975461" y="2153179"/>
            <a:ext cx="2705306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Bell’s palsy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ialah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keadaan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yang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berlaku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apabila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saraf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periferi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di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bahagian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otot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muka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rosak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. </a:t>
            </a:r>
            <a:endParaRPr kumimoji="0" lang="en-MY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B65EAB-AAF6-4B16-AE35-8F3BA05BDD49}"/>
              </a:ext>
            </a:extLst>
          </p:cNvPr>
          <p:cNvSpPr/>
          <p:nvPr/>
        </p:nvSpPr>
        <p:spPr>
          <a:xfrm>
            <a:off x="6145618" y="1612087"/>
            <a:ext cx="2074021" cy="4464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Masalah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keseimbangan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tubuh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93ABB9-7F2B-4028-B567-C0C8D9053E31}"/>
              </a:ext>
            </a:extLst>
          </p:cNvPr>
          <p:cNvSpPr/>
          <p:nvPr/>
        </p:nvSpPr>
        <p:spPr>
          <a:xfrm>
            <a:off x="1025905" y="3189190"/>
            <a:ext cx="2705306" cy="10532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Kawalan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otot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muka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mengalami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gangguan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dan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menyebabkan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separuh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daripada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bahagian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muka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menjadi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herot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.</a:t>
            </a:r>
            <a:endParaRPr kumimoji="0" lang="en-MY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29AA5-093E-4850-921C-80E41FD5B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76" y="1235964"/>
            <a:ext cx="627938" cy="88650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FAC1E3-21BE-447C-B788-1F7A3CE16746}"/>
              </a:ext>
            </a:extLst>
          </p:cNvPr>
          <p:cNvSpPr/>
          <p:nvPr/>
        </p:nvSpPr>
        <p:spPr>
          <a:xfrm>
            <a:off x="5593821" y="2253956"/>
            <a:ext cx="2705306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Kerosakan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pada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saraf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di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bahagian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kaki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dapat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menyebabkan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tubuh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kita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hilang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keseimbangan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ketika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berjalan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.</a:t>
            </a:r>
            <a:endParaRPr kumimoji="0" lang="en-MY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37C61-44D3-460B-A874-D18EF0837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985" y="3257642"/>
            <a:ext cx="1210669" cy="1462037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47A98C5-363A-4625-A3D6-710413EF70E9}"/>
              </a:ext>
            </a:extLst>
          </p:cNvPr>
          <p:cNvCxnSpPr>
            <a:cxnSpLocks/>
            <a:endCxn id="2" idx="0"/>
          </p:cNvCxnSpPr>
          <p:nvPr/>
        </p:nvCxnSpPr>
        <p:spPr>
          <a:xfrm rot="10800000" flipV="1">
            <a:off x="1686555" y="1105939"/>
            <a:ext cx="3285115" cy="47915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F5578DF-AF9B-47D2-8806-25C7973EA39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971667" y="1105939"/>
            <a:ext cx="2210962" cy="50614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045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3"/>
          <p:cNvPicPr preferRelativeResize="0"/>
          <p:nvPr/>
        </p:nvPicPr>
        <p:blipFill rotWithShape="1">
          <a:blip r:embed="rId3">
            <a:alphaModFix/>
          </a:blip>
          <a:srcRect l="-1347" b="41421"/>
          <a:stretch/>
        </p:blipFill>
        <p:spPr>
          <a:xfrm flipH="1">
            <a:off x="5910815" y="1083700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2835" y="2289824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Menjaga Sistem Saraf</a:t>
            </a:r>
            <a:endParaRPr sz="4000" dirty="0"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2835" y="103210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404253" y="582048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025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title" idx="15"/>
          </p:nvPr>
        </p:nvSpPr>
        <p:spPr>
          <a:xfrm>
            <a:off x="541023" y="318640"/>
            <a:ext cx="77094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Isi Kandungan</a:t>
            </a:r>
            <a:endParaRPr b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BD92EF6-A080-459C-A124-9676C21A9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285282"/>
              </p:ext>
            </p:extLst>
          </p:nvPr>
        </p:nvGraphicFramePr>
        <p:xfrm>
          <a:off x="1347723" y="84659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8" name="Google Shape;508;p39"/>
          <p:cNvSpPr txBox="1">
            <a:spLocks noGrp="1"/>
          </p:cNvSpPr>
          <p:nvPr>
            <p:ph type="title" idx="8"/>
          </p:nvPr>
        </p:nvSpPr>
        <p:spPr>
          <a:xfrm>
            <a:off x="1436894" y="1183040"/>
            <a:ext cx="93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01</a:t>
            </a:r>
            <a:endParaRPr b="1" dirty="0"/>
          </a:p>
        </p:txBody>
      </p:sp>
      <p:sp>
        <p:nvSpPr>
          <p:cNvPr id="509" name="Google Shape;509;p39"/>
          <p:cNvSpPr txBox="1">
            <a:spLocks noGrp="1"/>
          </p:cNvSpPr>
          <p:nvPr>
            <p:ph type="title" idx="9"/>
          </p:nvPr>
        </p:nvSpPr>
        <p:spPr>
          <a:xfrm>
            <a:off x="1700277" y="2478840"/>
            <a:ext cx="93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</a:t>
            </a:r>
            <a:endParaRPr b="1" dirty="0"/>
          </a:p>
        </p:txBody>
      </p:sp>
      <p:sp>
        <p:nvSpPr>
          <p:cNvPr id="510" name="Google Shape;510;p39"/>
          <p:cNvSpPr txBox="1">
            <a:spLocks noGrp="1"/>
          </p:cNvSpPr>
          <p:nvPr>
            <p:ph type="title" idx="13"/>
          </p:nvPr>
        </p:nvSpPr>
        <p:spPr>
          <a:xfrm>
            <a:off x="1436894" y="3694715"/>
            <a:ext cx="9309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03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537807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d circle arrow png PNG &amp; clipart images | Citypng">
            <a:extLst>
              <a:ext uri="{FF2B5EF4-FFF2-40B4-BE49-F238E27FC236}">
                <a16:creationId xmlns:a16="http://schemas.microsoft.com/office/drawing/2014/main" id="{F4D48ACE-1CF1-4EF7-B774-2366776F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059" y1="17176" x2="45059" y2="17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3515">
            <a:off x="2075766" y="387444"/>
            <a:ext cx="4851655" cy="48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A96351B2-D002-44EA-BBE9-63D02152CC2E}"/>
              </a:ext>
            </a:extLst>
          </p:cNvPr>
          <p:cNvSpPr/>
          <p:nvPr/>
        </p:nvSpPr>
        <p:spPr>
          <a:xfrm>
            <a:off x="6445535" y="2136849"/>
            <a:ext cx="2519916" cy="54750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Menjalankan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aktiviti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harian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dengan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postur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yang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betul</a:t>
            </a: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3567CD4A-50D2-4B27-AA50-DC61217960D1}"/>
              </a:ext>
            </a:extLst>
          </p:cNvPr>
          <p:cNvSpPr/>
          <p:nvPr/>
        </p:nvSpPr>
        <p:spPr>
          <a:xfrm>
            <a:off x="4134985" y="3767451"/>
            <a:ext cx="2789150" cy="765543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i-FI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Mengelakkan kecederaan pada otak sekiranya berlaku kemalangan.</a:t>
            </a:r>
            <a:endParaRPr kumimoji="0" lang="en-MY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A0B6565F-6ECC-4797-B7CE-F44145CF45A9}"/>
              </a:ext>
            </a:extLst>
          </p:cNvPr>
          <p:cNvSpPr/>
          <p:nvPr/>
        </p:nvSpPr>
        <p:spPr>
          <a:xfrm>
            <a:off x="4276703" y="3212795"/>
            <a:ext cx="1898421" cy="5635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Memakai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alat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pelindung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tubuh</a:t>
            </a: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F3629F7-C202-42A8-9861-3D9F1479A393}"/>
              </a:ext>
            </a:extLst>
          </p:cNvPr>
          <p:cNvSpPr/>
          <p:nvPr/>
        </p:nvSpPr>
        <p:spPr>
          <a:xfrm>
            <a:off x="1060695" y="3041389"/>
            <a:ext cx="2406155" cy="765543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Tidur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yang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cukup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menguatkan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rangkaian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saraf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dan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daya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ingatan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E083973-E705-476A-83DA-32E0F192473A}"/>
              </a:ext>
            </a:extLst>
          </p:cNvPr>
          <p:cNvSpPr/>
          <p:nvPr/>
        </p:nvSpPr>
        <p:spPr>
          <a:xfrm>
            <a:off x="1438507" y="2626877"/>
            <a:ext cx="2012136" cy="4345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Tidur yang mencukupi</a:t>
            </a: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DBBB71B-7E6D-495C-841E-84C04A8E7740}"/>
              </a:ext>
            </a:extLst>
          </p:cNvPr>
          <p:cNvSpPr/>
          <p:nvPr/>
        </p:nvSpPr>
        <p:spPr>
          <a:xfrm>
            <a:off x="4572000" y="1162085"/>
            <a:ext cx="2153726" cy="765543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Minuman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beralkohol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boleh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melambatkan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penghantaran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isyarat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dalam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saraf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6B7E276-8D1B-49E5-88C4-5D6CD2DEFF72}"/>
              </a:ext>
            </a:extLst>
          </p:cNvPr>
          <p:cNvSpPr/>
          <p:nvPr/>
        </p:nvSpPr>
        <p:spPr>
          <a:xfrm>
            <a:off x="6400193" y="2712585"/>
            <a:ext cx="2565258" cy="499330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i-FI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Mengelakkan kecederaan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i-FI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pada sistem saraf.</a:t>
            </a:r>
            <a:endParaRPr kumimoji="0" lang="en-MY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95C5BD5-62EA-46D1-8E05-30F29C171E97}"/>
              </a:ext>
            </a:extLst>
          </p:cNvPr>
          <p:cNvSpPr/>
          <p:nvPr/>
        </p:nvSpPr>
        <p:spPr>
          <a:xfrm>
            <a:off x="1508502" y="1356120"/>
            <a:ext cx="2153726" cy="765543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Makanan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vitamin B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kompleks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dan mineral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adalah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penting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untuk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menjaga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saraf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kita</a:t>
            </a: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47142DE-B2C6-4233-9A02-13AEE623E92A}"/>
              </a:ext>
            </a:extLst>
          </p:cNvPr>
          <p:cNvSpPr/>
          <p:nvPr/>
        </p:nvSpPr>
        <p:spPr>
          <a:xfrm>
            <a:off x="4572000" y="640643"/>
            <a:ext cx="2153726" cy="5635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Elakkan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minuman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beralkohol</a:t>
            </a: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0DF116B-5A86-4DBC-88BE-6C5F10960C6C}"/>
              </a:ext>
            </a:extLst>
          </p:cNvPr>
          <p:cNvSpPr/>
          <p:nvPr/>
        </p:nvSpPr>
        <p:spPr>
          <a:xfrm>
            <a:off x="1529602" y="802933"/>
            <a:ext cx="2153726" cy="5635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Makan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makanan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yang </a:t>
            </a:r>
            <a:r>
              <a:rPr kumimoji="0" lang="en-MY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seimbang</a:t>
            </a: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7F7056-0E64-414D-A00D-B47213A921AF}"/>
              </a:ext>
            </a:extLst>
          </p:cNvPr>
          <p:cNvSpPr/>
          <p:nvPr/>
        </p:nvSpPr>
        <p:spPr>
          <a:xfrm>
            <a:off x="3583172" y="2238030"/>
            <a:ext cx="1977655" cy="76554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Menjaga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Sistem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6190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Saraf</a:t>
            </a:r>
            <a:endParaRPr kumimoji="0" lang="en-MY" sz="1600" b="1" i="0" u="none" strike="noStrike" kern="0" cap="none" spc="0" normalizeH="0" baseline="0" noProof="0" dirty="0">
              <a:ln>
                <a:noFill/>
              </a:ln>
              <a:solidFill>
                <a:srgbClr val="66190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985724-38E0-4499-8FBD-AE8D83AC7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90" y="703316"/>
            <a:ext cx="776718" cy="7717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No Alcohol Sign Images - Free Download on Freepik">
            <a:extLst>
              <a:ext uri="{FF2B5EF4-FFF2-40B4-BE49-F238E27FC236}">
                <a16:creationId xmlns:a16="http://schemas.microsoft.com/office/drawing/2014/main" id="{F7268EE3-E19A-4CAA-B125-FCC1A064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476" y="541569"/>
            <a:ext cx="776718" cy="7767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E08164-E921-4D44-A1BD-F9738E3CB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28" y="2349265"/>
            <a:ext cx="781574" cy="7972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7DCA78-32B5-4B1D-AFEA-B7CBC5688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801" y="3146549"/>
            <a:ext cx="807858" cy="7686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42D7DB-A39A-4891-95FD-9B82FA5FB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7366" y="2136849"/>
            <a:ext cx="776718" cy="8207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31599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8"/>
          <p:cNvSpPr txBox="1">
            <a:spLocks noGrp="1"/>
          </p:cNvSpPr>
          <p:nvPr>
            <p:ph type="title"/>
          </p:nvPr>
        </p:nvSpPr>
        <p:spPr>
          <a:xfrm>
            <a:off x="1044750" y="1146679"/>
            <a:ext cx="7384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Sekian,</a:t>
            </a:r>
            <a:br>
              <a:rPr lang="en" sz="6600" dirty="0"/>
            </a:br>
            <a:r>
              <a:rPr lang="en" sz="6600" dirty="0"/>
              <a:t>Terima Kasih</a:t>
            </a:r>
            <a:endParaRPr sz="6600" dirty="0"/>
          </a:p>
        </p:txBody>
      </p:sp>
      <p:cxnSp>
        <p:nvCxnSpPr>
          <p:cNvPr id="715" name="Google Shape;715;p38"/>
          <p:cNvCxnSpPr/>
          <p:nvPr/>
        </p:nvCxnSpPr>
        <p:spPr>
          <a:xfrm>
            <a:off x="3538789" y="3996591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38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17" name="Google Shape;717;p38"/>
          <p:cNvGrpSpPr/>
          <p:nvPr/>
        </p:nvGrpSpPr>
        <p:grpSpPr>
          <a:xfrm>
            <a:off x="1930396" y="2571710"/>
            <a:ext cx="447023" cy="852547"/>
            <a:chOff x="5365675" y="3246789"/>
            <a:chExt cx="446978" cy="852461"/>
          </a:xfrm>
        </p:grpSpPr>
        <p:sp>
          <p:nvSpPr>
            <p:cNvPr id="718" name="Google Shape;718;p38"/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9" name="Google Shape;719;p38"/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20" name="Google Shape;720;p38"/>
          <p:cNvSpPr/>
          <p:nvPr/>
        </p:nvSpPr>
        <p:spPr>
          <a:xfrm rot="605">
            <a:off x="7255416" y="2577813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21" name="Google Shape;721;p38"/>
          <p:cNvGrpSpPr/>
          <p:nvPr/>
        </p:nvGrpSpPr>
        <p:grpSpPr>
          <a:xfrm>
            <a:off x="6979638" y="3392949"/>
            <a:ext cx="364809" cy="407765"/>
            <a:chOff x="7558846" y="3840998"/>
            <a:chExt cx="364809" cy="407765"/>
          </a:xfrm>
        </p:grpSpPr>
        <p:sp>
          <p:nvSpPr>
            <p:cNvPr id="722" name="Google Shape;722;p38"/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3" name="Google Shape;723;p38"/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355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"/>
          <p:cNvSpPr txBox="1">
            <a:spLocks noGrp="1"/>
          </p:cNvSpPr>
          <p:nvPr>
            <p:ph type="title"/>
          </p:nvPr>
        </p:nvSpPr>
        <p:spPr>
          <a:xfrm>
            <a:off x="762581" y="2303836"/>
            <a:ext cx="5126400" cy="16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Pembiakan Manusia</a:t>
            </a:r>
            <a:endParaRPr sz="6600" b="1" dirty="0"/>
          </a:p>
        </p:txBody>
      </p:sp>
      <p:grpSp>
        <p:nvGrpSpPr>
          <p:cNvPr id="519" name="Google Shape;519;p40"/>
          <p:cNvGrpSpPr/>
          <p:nvPr/>
        </p:nvGrpSpPr>
        <p:grpSpPr>
          <a:xfrm>
            <a:off x="152402" y="3979069"/>
            <a:ext cx="2269651" cy="1260715"/>
            <a:chOff x="2311125" y="531600"/>
            <a:chExt cx="1000375" cy="555675"/>
          </a:xfrm>
        </p:grpSpPr>
        <p:sp>
          <p:nvSpPr>
            <p:cNvPr id="520" name="Google Shape;520;p40"/>
            <p:cNvSpPr/>
            <p:nvPr/>
          </p:nvSpPr>
          <p:spPr>
            <a:xfrm>
              <a:off x="2316175" y="584850"/>
              <a:ext cx="642475" cy="345300"/>
            </a:xfrm>
            <a:custGeom>
              <a:avLst/>
              <a:gdLst/>
              <a:ahLst/>
              <a:cxnLst/>
              <a:rect l="l" t="t" r="r" b="b"/>
              <a:pathLst>
                <a:path w="25699" h="13812" extrusionOk="0">
                  <a:moveTo>
                    <a:pt x="4405" y="0"/>
                  </a:moveTo>
                  <a:cubicBezTo>
                    <a:pt x="2654" y="0"/>
                    <a:pt x="910" y="903"/>
                    <a:pt x="0" y="2688"/>
                  </a:cubicBezTo>
                  <a:cubicBezTo>
                    <a:pt x="650" y="3158"/>
                    <a:pt x="1344" y="3584"/>
                    <a:pt x="2061" y="3920"/>
                  </a:cubicBezTo>
                  <a:cubicBezTo>
                    <a:pt x="2677" y="3234"/>
                    <a:pt x="3598" y="2873"/>
                    <a:pt x="4509" y="2873"/>
                  </a:cubicBezTo>
                  <a:cubicBezTo>
                    <a:pt x="5323" y="2873"/>
                    <a:pt x="6128" y="3161"/>
                    <a:pt x="6699" y="3763"/>
                  </a:cubicBezTo>
                  <a:cubicBezTo>
                    <a:pt x="7506" y="4592"/>
                    <a:pt x="7774" y="5825"/>
                    <a:pt x="8491" y="6766"/>
                  </a:cubicBezTo>
                  <a:cubicBezTo>
                    <a:pt x="9208" y="7751"/>
                    <a:pt x="10351" y="8356"/>
                    <a:pt x="11561" y="8424"/>
                  </a:cubicBezTo>
                  <a:cubicBezTo>
                    <a:pt x="11639" y="8427"/>
                    <a:pt x="11717" y="8429"/>
                    <a:pt x="11795" y="8429"/>
                  </a:cubicBezTo>
                  <a:cubicBezTo>
                    <a:pt x="12462" y="8429"/>
                    <a:pt x="13130" y="8304"/>
                    <a:pt x="13797" y="8304"/>
                  </a:cubicBezTo>
                  <a:cubicBezTo>
                    <a:pt x="13970" y="8304"/>
                    <a:pt x="14144" y="8313"/>
                    <a:pt x="14317" y="8334"/>
                  </a:cubicBezTo>
                  <a:cubicBezTo>
                    <a:pt x="15258" y="8468"/>
                    <a:pt x="16131" y="8984"/>
                    <a:pt x="16691" y="9768"/>
                  </a:cubicBezTo>
                  <a:cubicBezTo>
                    <a:pt x="17072" y="10350"/>
                    <a:pt x="17296" y="11045"/>
                    <a:pt x="17655" y="11650"/>
                  </a:cubicBezTo>
                  <a:cubicBezTo>
                    <a:pt x="18516" y="13035"/>
                    <a:pt x="20183" y="13811"/>
                    <a:pt x="21827" y="13811"/>
                  </a:cubicBezTo>
                  <a:cubicBezTo>
                    <a:pt x="21938" y="13811"/>
                    <a:pt x="22048" y="13808"/>
                    <a:pt x="22158" y="13801"/>
                  </a:cubicBezTo>
                  <a:cubicBezTo>
                    <a:pt x="23480" y="13666"/>
                    <a:pt x="24712" y="13129"/>
                    <a:pt x="25698" y="12277"/>
                  </a:cubicBezTo>
                  <a:cubicBezTo>
                    <a:pt x="25183" y="11560"/>
                    <a:pt x="24712" y="10798"/>
                    <a:pt x="24331" y="9992"/>
                  </a:cubicBezTo>
                  <a:cubicBezTo>
                    <a:pt x="23262" y="10692"/>
                    <a:pt x="22580" y="11071"/>
                    <a:pt x="21716" y="11071"/>
                  </a:cubicBezTo>
                  <a:cubicBezTo>
                    <a:pt x="21584" y="11071"/>
                    <a:pt x="21449" y="11063"/>
                    <a:pt x="21307" y="11045"/>
                  </a:cubicBezTo>
                  <a:cubicBezTo>
                    <a:pt x="20231" y="10888"/>
                    <a:pt x="19156" y="9925"/>
                    <a:pt x="18618" y="8984"/>
                  </a:cubicBezTo>
                  <a:cubicBezTo>
                    <a:pt x="18282" y="8424"/>
                    <a:pt x="18148" y="7751"/>
                    <a:pt x="17812" y="7191"/>
                  </a:cubicBezTo>
                  <a:cubicBezTo>
                    <a:pt x="17341" y="6362"/>
                    <a:pt x="16535" y="5802"/>
                    <a:pt x="15594" y="5645"/>
                  </a:cubicBezTo>
                  <a:cubicBezTo>
                    <a:pt x="15392" y="5613"/>
                    <a:pt x="15187" y="5599"/>
                    <a:pt x="14980" y="5599"/>
                  </a:cubicBezTo>
                  <a:cubicBezTo>
                    <a:pt x="14017" y="5599"/>
                    <a:pt x="13012" y="5892"/>
                    <a:pt x="12082" y="5892"/>
                  </a:cubicBezTo>
                  <a:cubicBezTo>
                    <a:pt x="11574" y="5892"/>
                    <a:pt x="11088" y="5805"/>
                    <a:pt x="10642" y="5533"/>
                  </a:cubicBezTo>
                  <a:cubicBezTo>
                    <a:pt x="9589" y="4884"/>
                    <a:pt x="9298" y="3517"/>
                    <a:pt x="8693" y="2442"/>
                  </a:cubicBezTo>
                  <a:cubicBezTo>
                    <a:pt x="7724" y="808"/>
                    <a:pt x="6061" y="0"/>
                    <a:pt x="4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2892525" y="531600"/>
              <a:ext cx="418975" cy="456425"/>
            </a:xfrm>
            <a:custGeom>
              <a:avLst/>
              <a:gdLst/>
              <a:ahLst/>
              <a:cxnLst/>
              <a:rect l="l" t="t" r="r" b="b"/>
              <a:pathLst>
                <a:path w="16759" h="18257" extrusionOk="0">
                  <a:moveTo>
                    <a:pt x="7125" y="1"/>
                  </a:moveTo>
                  <a:cubicBezTo>
                    <a:pt x="5624" y="2241"/>
                    <a:pt x="4862" y="4908"/>
                    <a:pt x="4952" y="7596"/>
                  </a:cubicBezTo>
                  <a:cubicBezTo>
                    <a:pt x="5041" y="9702"/>
                    <a:pt x="5467" y="11786"/>
                    <a:pt x="6274" y="13757"/>
                  </a:cubicBezTo>
                  <a:cubicBezTo>
                    <a:pt x="4974" y="11069"/>
                    <a:pt x="2442" y="9097"/>
                    <a:pt x="0" y="7305"/>
                  </a:cubicBezTo>
                  <a:lnTo>
                    <a:pt x="0" y="7305"/>
                  </a:lnTo>
                  <a:cubicBezTo>
                    <a:pt x="112" y="8985"/>
                    <a:pt x="538" y="10621"/>
                    <a:pt x="1277" y="12122"/>
                  </a:cubicBezTo>
                  <a:cubicBezTo>
                    <a:pt x="1658" y="12928"/>
                    <a:pt x="2106" y="13690"/>
                    <a:pt x="2644" y="14407"/>
                  </a:cubicBezTo>
                  <a:cubicBezTo>
                    <a:pt x="3294" y="15281"/>
                    <a:pt x="4033" y="16065"/>
                    <a:pt x="4862" y="16760"/>
                  </a:cubicBezTo>
                  <a:cubicBezTo>
                    <a:pt x="5937" y="17673"/>
                    <a:pt x="6761" y="18257"/>
                    <a:pt x="7766" y="18257"/>
                  </a:cubicBezTo>
                  <a:cubicBezTo>
                    <a:pt x="8289" y="18257"/>
                    <a:pt x="8862" y="18098"/>
                    <a:pt x="9545" y="17745"/>
                  </a:cubicBezTo>
                  <a:cubicBezTo>
                    <a:pt x="11158" y="16849"/>
                    <a:pt x="12547" y="15595"/>
                    <a:pt x="13555" y="14049"/>
                  </a:cubicBezTo>
                  <a:cubicBezTo>
                    <a:pt x="14967" y="12010"/>
                    <a:pt x="15885" y="9680"/>
                    <a:pt x="16759" y="7372"/>
                  </a:cubicBezTo>
                  <a:lnTo>
                    <a:pt x="16759" y="7372"/>
                  </a:lnTo>
                  <a:cubicBezTo>
                    <a:pt x="13734" y="8672"/>
                    <a:pt x="11315" y="11069"/>
                    <a:pt x="10015" y="14093"/>
                  </a:cubicBezTo>
                  <a:cubicBezTo>
                    <a:pt x="11740" y="9344"/>
                    <a:pt x="10620" y="3675"/>
                    <a:pt x="7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311125" y="814050"/>
              <a:ext cx="601575" cy="273225"/>
            </a:xfrm>
            <a:custGeom>
              <a:avLst/>
              <a:gdLst/>
              <a:ahLst/>
              <a:cxnLst/>
              <a:rect l="l" t="t" r="r" b="b"/>
              <a:pathLst>
                <a:path w="24063" h="10929" extrusionOk="0">
                  <a:moveTo>
                    <a:pt x="3720" y="1"/>
                  </a:moveTo>
                  <a:cubicBezTo>
                    <a:pt x="3541" y="1"/>
                    <a:pt x="3361" y="14"/>
                    <a:pt x="3182" y="40"/>
                  </a:cubicBezTo>
                  <a:cubicBezTo>
                    <a:pt x="1950" y="219"/>
                    <a:pt x="829" y="801"/>
                    <a:pt x="0" y="1720"/>
                  </a:cubicBezTo>
                  <a:lnTo>
                    <a:pt x="225" y="1922"/>
                  </a:lnTo>
                  <a:cubicBezTo>
                    <a:pt x="1009" y="1070"/>
                    <a:pt x="2062" y="510"/>
                    <a:pt x="3227" y="353"/>
                  </a:cubicBezTo>
                  <a:cubicBezTo>
                    <a:pt x="3389" y="331"/>
                    <a:pt x="3552" y="320"/>
                    <a:pt x="3714" y="320"/>
                  </a:cubicBezTo>
                  <a:cubicBezTo>
                    <a:pt x="4688" y="320"/>
                    <a:pt x="5624" y="718"/>
                    <a:pt x="6296" y="1429"/>
                  </a:cubicBezTo>
                  <a:cubicBezTo>
                    <a:pt x="6677" y="1899"/>
                    <a:pt x="6968" y="2392"/>
                    <a:pt x="7215" y="2952"/>
                  </a:cubicBezTo>
                  <a:cubicBezTo>
                    <a:pt x="7551" y="3669"/>
                    <a:pt x="7909" y="4386"/>
                    <a:pt x="8559" y="4879"/>
                  </a:cubicBezTo>
                  <a:cubicBezTo>
                    <a:pt x="9260" y="5401"/>
                    <a:pt x="10103" y="5519"/>
                    <a:pt x="10967" y="5519"/>
                  </a:cubicBezTo>
                  <a:cubicBezTo>
                    <a:pt x="11291" y="5519"/>
                    <a:pt x="11618" y="5502"/>
                    <a:pt x="11942" y="5484"/>
                  </a:cubicBezTo>
                  <a:cubicBezTo>
                    <a:pt x="12241" y="5472"/>
                    <a:pt x="12543" y="5460"/>
                    <a:pt x="12842" y="5460"/>
                  </a:cubicBezTo>
                  <a:cubicBezTo>
                    <a:pt x="13642" y="5460"/>
                    <a:pt x="14420" y="5547"/>
                    <a:pt x="15056" y="5955"/>
                  </a:cubicBezTo>
                  <a:cubicBezTo>
                    <a:pt x="15751" y="6425"/>
                    <a:pt x="16154" y="7164"/>
                    <a:pt x="16557" y="7949"/>
                  </a:cubicBezTo>
                  <a:cubicBezTo>
                    <a:pt x="16826" y="8486"/>
                    <a:pt x="17140" y="8979"/>
                    <a:pt x="17498" y="9450"/>
                  </a:cubicBezTo>
                  <a:cubicBezTo>
                    <a:pt x="18283" y="10368"/>
                    <a:pt x="19448" y="10906"/>
                    <a:pt x="20657" y="10928"/>
                  </a:cubicBezTo>
                  <a:lnTo>
                    <a:pt x="20881" y="10928"/>
                  </a:lnTo>
                  <a:cubicBezTo>
                    <a:pt x="22159" y="10839"/>
                    <a:pt x="23346" y="10144"/>
                    <a:pt x="24063" y="9069"/>
                  </a:cubicBezTo>
                  <a:lnTo>
                    <a:pt x="23816" y="8912"/>
                  </a:lnTo>
                  <a:cubicBezTo>
                    <a:pt x="23076" y="10046"/>
                    <a:pt x="21865" y="10627"/>
                    <a:pt x="20648" y="10627"/>
                  </a:cubicBezTo>
                  <a:cubicBezTo>
                    <a:pt x="19581" y="10627"/>
                    <a:pt x="18509" y="10181"/>
                    <a:pt x="17745" y="9270"/>
                  </a:cubicBezTo>
                  <a:cubicBezTo>
                    <a:pt x="17386" y="8822"/>
                    <a:pt x="17095" y="8329"/>
                    <a:pt x="16826" y="7814"/>
                  </a:cubicBezTo>
                  <a:cubicBezTo>
                    <a:pt x="16423" y="7030"/>
                    <a:pt x="15997" y="6201"/>
                    <a:pt x="15236" y="5708"/>
                  </a:cubicBezTo>
                  <a:cubicBezTo>
                    <a:pt x="14545" y="5258"/>
                    <a:pt x="13739" y="5166"/>
                    <a:pt x="12918" y="5166"/>
                  </a:cubicBezTo>
                  <a:cubicBezTo>
                    <a:pt x="12593" y="5166"/>
                    <a:pt x="12266" y="5180"/>
                    <a:pt x="11942" y="5193"/>
                  </a:cubicBezTo>
                  <a:cubicBezTo>
                    <a:pt x="11609" y="5212"/>
                    <a:pt x="11279" y="5229"/>
                    <a:pt x="10958" y="5229"/>
                  </a:cubicBezTo>
                  <a:cubicBezTo>
                    <a:pt x="10135" y="5229"/>
                    <a:pt x="9367" y="5116"/>
                    <a:pt x="8738" y="4633"/>
                  </a:cubicBezTo>
                  <a:cubicBezTo>
                    <a:pt x="8156" y="4185"/>
                    <a:pt x="7820" y="3512"/>
                    <a:pt x="7484" y="2795"/>
                  </a:cubicBezTo>
                  <a:cubicBezTo>
                    <a:pt x="7237" y="2235"/>
                    <a:pt x="6923" y="1698"/>
                    <a:pt x="6543" y="1227"/>
                  </a:cubicBezTo>
                  <a:cubicBezTo>
                    <a:pt x="5796" y="442"/>
                    <a:pt x="4771" y="1"/>
                    <a:pt x="3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40"/>
          <p:cNvGrpSpPr/>
          <p:nvPr/>
        </p:nvGrpSpPr>
        <p:grpSpPr>
          <a:xfrm>
            <a:off x="138170" y="24541"/>
            <a:ext cx="1150111" cy="1029922"/>
            <a:chOff x="2492600" y="1504850"/>
            <a:chExt cx="506925" cy="453950"/>
          </a:xfrm>
        </p:grpSpPr>
        <p:sp>
          <p:nvSpPr>
            <p:cNvPr id="524" name="Google Shape;524;p40"/>
            <p:cNvSpPr/>
            <p:nvPr/>
          </p:nvSpPr>
          <p:spPr>
            <a:xfrm>
              <a:off x="2492600" y="1504850"/>
              <a:ext cx="426825" cy="393425"/>
            </a:xfrm>
            <a:custGeom>
              <a:avLst/>
              <a:gdLst/>
              <a:ahLst/>
              <a:cxnLst/>
              <a:rect l="l" t="t" r="r" b="b"/>
              <a:pathLst>
                <a:path w="17073" h="15737" extrusionOk="0">
                  <a:moveTo>
                    <a:pt x="10161" y="2135"/>
                  </a:moveTo>
                  <a:cubicBezTo>
                    <a:pt x="11255" y="2135"/>
                    <a:pt x="12329" y="2663"/>
                    <a:pt x="13018" y="3909"/>
                  </a:cubicBezTo>
                  <a:cubicBezTo>
                    <a:pt x="13488" y="4827"/>
                    <a:pt x="13667" y="5858"/>
                    <a:pt x="13555" y="6888"/>
                  </a:cubicBezTo>
                  <a:cubicBezTo>
                    <a:pt x="13488" y="7605"/>
                    <a:pt x="13264" y="8322"/>
                    <a:pt x="12906" y="8950"/>
                  </a:cubicBezTo>
                  <a:cubicBezTo>
                    <a:pt x="12457" y="9711"/>
                    <a:pt x="11673" y="10204"/>
                    <a:pt x="10822" y="10316"/>
                  </a:cubicBezTo>
                  <a:cubicBezTo>
                    <a:pt x="10686" y="10330"/>
                    <a:pt x="10550" y="10337"/>
                    <a:pt x="10414" y="10337"/>
                  </a:cubicBezTo>
                  <a:cubicBezTo>
                    <a:pt x="9679" y="10337"/>
                    <a:pt x="8959" y="10134"/>
                    <a:pt x="8335" y="9756"/>
                  </a:cubicBezTo>
                  <a:cubicBezTo>
                    <a:pt x="6968" y="8950"/>
                    <a:pt x="6050" y="7359"/>
                    <a:pt x="6184" y="5791"/>
                  </a:cubicBezTo>
                  <a:cubicBezTo>
                    <a:pt x="6382" y="3661"/>
                    <a:pt x="8302" y="2135"/>
                    <a:pt x="10161" y="2135"/>
                  </a:cubicBezTo>
                  <a:close/>
                  <a:moveTo>
                    <a:pt x="8520" y="1"/>
                  </a:moveTo>
                  <a:cubicBezTo>
                    <a:pt x="6226" y="1"/>
                    <a:pt x="3946" y="831"/>
                    <a:pt x="2487" y="2519"/>
                  </a:cubicBezTo>
                  <a:cubicBezTo>
                    <a:pt x="1345" y="3909"/>
                    <a:pt x="605" y="5566"/>
                    <a:pt x="359" y="7336"/>
                  </a:cubicBezTo>
                  <a:cubicBezTo>
                    <a:pt x="1" y="9622"/>
                    <a:pt x="449" y="12176"/>
                    <a:pt x="2151" y="13722"/>
                  </a:cubicBezTo>
                  <a:cubicBezTo>
                    <a:pt x="2936" y="14349"/>
                    <a:pt x="3809" y="14820"/>
                    <a:pt x="4773" y="15111"/>
                  </a:cubicBezTo>
                  <a:cubicBezTo>
                    <a:pt x="5910" y="15528"/>
                    <a:pt x="7112" y="15736"/>
                    <a:pt x="8323" y="15736"/>
                  </a:cubicBezTo>
                  <a:cubicBezTo>
                    <a:pt x="8544" y="15736"/>
                    <a:pt x="8764" y="15730"/>
                    <a:pt x="8985" y="15716"/>
                  </a:cubicBezTo>
                  <a:cubicBezTo>
                    <a:pt x="10239" y="15626"/>
                    <a:pt x="11449" y="15245"/>
                    <a:pt x="12525" y="14618"/>
                  </a:cubicBezTo>
                  <a:cubicBezTo>
                    <a:pt x="12457" y="14170"/>
                    <a:pt x="12457" y="13699"/>
                    <a:pt x="12525" y="13251"/>
                  </a:cubicBezTo>
                  <a:cubicBezTo>
                    <a:pt x="12861" y="11661"/>
                    <a:pt x="14160" y="10406"/>
                    <a:pt x="15773" y="10182"/>
                  </a:cubicBezTo>
                  <a:cubicBezTo>
                    <a:pt x="15930" y="10159"/>
                    <a:pt x="16087" y="10159"/>
                    <a:pt x="16244" y="10159"/>
                  </a:cubicBezTo>
                  <a:cubicBezTo>
                    <a:pt x="17073" y="7583"/>
                    <a:pt x="16535" y="4782"/>
                    <a:pt x="14832" y="2676"/>
                  </a:cubicBezTo>
                  <a:cubicBezTo>
                    <a:pt x="13323" y="903"/>
                    <a:pt x="10914" y="1"/>
                    <a:pt x="8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811300" y="1766675"/>
              <a:ext cx="84600" cy="99725"/>
            </a:xfrm>
            <a:custGeom>
              <a:avLst/>
              <a:gdLst/>
              <a:ahLst/>
              <a:cxnLst/>
              <a:rect l="l" t="t" r="r" b="b"/>
              <a:pathLst>
                <a:path w="3384" h="3989" extrusionOk="0">
                  <a:moveTo>
                    <a:pt x="3384" y="0"/>
                  </a:moveTo>
                  <a:cubicBezTo>
                    <a:pt x="3272" y="0"/>
                    <a:pt x="3160" y="0"/>
                    <a:pt x="3070" y="22"/>
                  </a:cubicBezTo>
                  <a:cubicBezTo>
                    <a:pt x="1569" y="247"/>
                    <a:pt x="382" y="1367"/>
                    <a:pt x="68" y="2845"/>
                  </a:cubicBezTo>
                  <a:cubicBezTo>
                    <a:pt x="1" y="3226"/>
                    <a:pt x="1" y="3607"/>
                    <a:pt x="46" y="3988"/>
                  </a:cubicBezTo>
                  <a:cubicBezTo>
                    <a:pt x="1412" y="3159"/>
                    <a:pt x="2488" y="1949"/>
                    <a:pt x="3160" y="515"/>
                  </a:cubicBezTo>
                  <a:cubicBezTo>
                    <a:pt x="3249" y="336"/>
                    <a:pt x="3317" y="179"/>
                    <a:pt x="3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803475" y="1759375"/>
              <a:ext cx="196050" cy="199425"/>
            </a:xfrm>
            <a:custGeom>
              <a:avLst/>
              <a:gdLst/>
              <a:ahLst/>
              <a:cxnLst/>
              <a:rect l="l" t="t" r="r" b="b"/>
              <a:pathLst>
                <a:path w="7842" h="7977" extrusionOk="0">
                  <a:moveTo>
                    <a:pt x="3764" y="292"/>
                  </a:moveTo>
                  <a:cubicBezTo>
                    <a:pt x="5131" y="314"/>
                    <a:pt x="6385" y="1099"/>
                    <a:pt x="6990" y="2331"/>
                  </a:cubicBezTo>
                  <a:cubicBezTo>
                    <a:pt x="7192" y="2801"/>
                    <a:pt x="7326" y="3294"/>
                    <a:pt x="7394" y="3810"/>
                  </a:cubicBezTo>
                  <a:cubicBezTo>
                    <a:pt x="7528" y="4482"/>
                    <a:pt x="7483" y="5176"/>
                    <a:pt x="7282" y="5848"/>
                  </a:cubicBezTo>
                  <a:cubicBezTo>
                    <a:pt x="6878" y="6834"/>
                    <a:pt x="5960" y="7529"/>
                    <a:pt x="4907" y="7641"/>
                  </a:cubicBezTo>
                  <a:cubicBezTo>
                    <a:pt x="4744" y="7660"/>
                    <a:pt x="4582" y="7670"/>
                    <a:pt x="4422" y="7670"/>
                  </a:cubicBezTo>
                  <a:cubicBezTo>
                    <a:pt x="3272" y="7670"/>
                    <a:pt x="2175" y="7186"/>
                    <a:pt x="1389" y="6341"/>
                  </a:cubicBezTo>
                  <a:cubicBezTo>
                    <a:pt x="829" y="5781"/>
                    <a:pt x="493" y="5064"/>
                    <a:pt x="359" y="4280"/>
                  </a:cubicBezTo>
                  <a:cubicBezTo>
                    <a:pt x="314" y="3899"/>
                    <a:pt x="314" y="3518"/>
                    <a:pt x="381" y="3137"/>
                  </a:cubicBezTo>
                  <a:cubicBezTo>
                    <a:pt x="695" y="1659"/>
                    <a:pt x="1882" y="539"/>
                    <a:pt x="3383" y="314"/>
                  </a:cubicBezTo>
                  <a:cubicBezTo>
                    <a:pt x="3473" y="314"/>
                    <a:pt x="3585" y="292"/>
                    <a:pt x="3697" y="292"/>
                  </a:cubicBezTo>
                  <a:close/>
                  <a:moveTo>
                    <a:pt x="3809" y="1"/>
                  </a:moveTo>
                  <a:cubicBezTo>
                    <a:pt x="3652" y="1"/>
                    <a:pt x="3495" y="1"/>
                    <a:pt x="3338" y="23"/>
                  </a:cubicBezTo>
                  <a:cubicBezTo>
                    <a:pt x="1703" y="247"/>
                    <a:pt x="403" y="1480"/>
                    <a:pt x="90" y="3093"/>
                  </a:cubicBezTo>
                  <a:cubicBezTo>
                    <a:pt x="0" y="3541"/>
                    <a:pt x="0" y="4011"/>
                    <a:pt x="90" y="4459"/>
                  </a:cubicBezTo>
                  <a:cubicBezTo>
                    <a:pt x="247" y="5244"/>
                    <a:pt x="605" y="5960"/>
                    <a:pt x="1165" y="6543"/>
                  </a:cubicBezTo>
                  <a:cubicBezTo>
                    <a:pt x="2016" y="7439"/>
                    <a:pt x="3204" y="7954"/>
                    <a:pt x="4436" y="7977"/>
                  </a:cubicBezTo>
                  <a:cubicBezTo>
                    <a:pt x="4615" y="7977"/>
                    <a:pt x="4772" y="7977"/>
                    <a:pt x="4951" y="7954"/>
                  </a:cubicBezTo>
                  <a:cubicBezTo>
                    <a:pt x="6116" y="7820"/>
                    <a:pt x="7125" y="7036"/>
                    <a:pt x="7573" y="5960"/>
                  </a:cubicBezTo>
                  <a:cubicBezTo>
                    <a:pt x="7797" y="5244"/>
                    <a:pt x="7842" y="4504"/>
                    <a:pt x="7685" y="3765"/>
                  </a:cubicBezTo>
                  <a:cubicBezTo>
                    <a:pt x="7618" y="3227"/>
                    <a:pt x="7483" y="2712"/>
                    <a:pt x="7259" y="2219"/>
                  </a:cubicBezTo>
                  <a:cubicBezTo>
                    <a:pt x="6609" y="875"/>
                    <a:pt x="5265" y="23"/>
                    <a:pt x="3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40"/>
          <p:cNvGrpSpPr/>
          <p:nvPr/>
        </p:nvGrpSpPr>
        <p:grpSpPr>
          <a:xfrm>
            <a:off x="4731061" y="409022"/>
            <a:ext cx="2786869" cy="2311595"/>
            <a:chOff x="4740586" y="285197"/>
            <a:chExt cx="2786869" cy="2311595"/>
          </a:xfrm>
        </p:grpSpPr>
        <p:grpSp>
          <p:nvGrpSpPr>
            <p:cNvPr id="528" name="Google Shape;528;p40"/>
            <p:cNvGrpSpPr/>
            <p:nvPr/>
          </p:nvGrpSpPr>
          <p:grpSpPr>
            <a:xfrm rot="638277">
              <a:off x="4893338" y="498023"/>
              <a:ext cx="2481365" cy="1885942"/>
              <a:chOff x="5212174" y="685781"/>
              <a:chExt cx="2481399" cy="1885968"/>
            </a:xfrm>
          </p:grpSpPr>
          <p:grpSp>
            <p:nvGrpSpPr>
              <p:cNvPr id="529" name="Google Shape;529;p40"/>
              <p:cNvGrpSpPr/>
              <p:nvPr/>
            </p:nvGrpSpPr>
            <p:grpSpPr>
              <a:xfrm>
                <a:off x="5212174" y="685781"/>
                <a:ext cx="2481399" cy="1885968"/>
                <a:chOff x="1826308" y="792699"/>
                <a:chExt cx="1686535" cy="1281838"/>
              </a:xfrm>
            </p:grpSpPr>
            <p:sp>
              <p:nvSpPr>
                <p:cNvPr id="530" name="Google Shape;530;p40"/>
                <p:cNvSpPr/>
                <p:nvPr/>
              </p:nvSpPr>
              <p:spPr>
                <a:xfrm flipH="1">
                  <a:off x="2026031" y="1295826"/>
                  <a:ext cx="272757" cy="23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9" h="6471" extrusionOk="0">
                      <a:moveTo>
                        <a:pt x="3623" y="0"/>
                      </a:moveTo>
                      <a:cubicBezTo>
                        <a:pt x="2215" y="0"/>
                        <a:pt x="874" y="772"/>
                        <a:pt x="528" y="2519"/>
                      </a:cubicBezTo>
                      <a:cubicBezTo>
                        <a:pt x="0" y="5172"/>
                        <a:pt x="1987" y="6470"/>
                        <a:pt x="3958" y="6470"/>
                      </a:cubicBezTo>
                      <a:cubicBezTo>
                        <a:pt x="5632" y="6470"/>
                        <a:pt x="7295" y="5535"/>
                        <a:pt x="7398" y="3698"/>
                      </a:cubicBezTo>
                      <a:cubicBezTo>
                        <a:pt x="7528" y="1397"/>
                        <a:pt x="5516" y="0"/>
                        <a:pt x="36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40"/>
                <p:cNvSpPr/>
                <p:nvPr/>
              </p:nvSpPr>
              <p:spPr>
                <a:xfrm flipH="1">
                  <a:off x="3040147" y="1295826"/>
                  <a:ext cx="272684" cy="23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7" h="6471" extrusionOk="0">
                      <a:moveTo>
                        <a:pt x="3910" y="0"/>
                      </a:moveTo>
                      <a:cubicBezTo>
                        <a:pt x="2016" y="0"/>
                        <a:pt x="0" y="1397"/>
                        <a:pt x="123" y="3698"/>
                      </a:cubicBezTo>
                      <a:cubicBezTo>
                        <a:pt x="227" y="5535"/>
                        <a:pt x="1890" y="6470"/>
                        <a:pt x="3564" y="6470"/>
                      </a:cubicBezTo>
                      <a:cubicBezTo>
                        <a:pt x="5537" y="6470"/>
                        <a:pt x="7526" y="5172"/>
                        <a:pt x="7005" y="2519"/>
                      </a:cubicBezTo>
                      <a:cubicBezTo>
                        <a:pt x="6660" y="772"/>
                        <a:pt x="5318" y="0"/>
                        <a:pt x="3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40"/>
                <p:cNvSpPr/>
                <p:nvPr/>
              </p:nvSpPr>
              <p:spPr>
                <a:xfrm flipH="1">
                  <a:off x="1826308" y="792699"/>
                  <a:ext cx="1686535" cy="1273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4" h="35160" extrusionOk="0">
                      <a:moveTo>
                        <a:pt x="23289" y="0"/>
                      </a:moveTo>
                      <a:cubicBezTo>
                        <a:pt x="19932" y="0"/>
                        <a:pt x="17657" y="2334"/>
                        <a:pt x="16122" y="3155"/>
                      </a:cubicBezTo>
                      <a:cubicBezTo>
                        <a:pt x="15513" y="3481"/>
                        <a:pt x="14918" y="3548"/>
                        <a:pt x="14079" y="3548"/>
                      </a:cubicBezTo>
                      <a:cubicBezTo>
                        <a:pt x="13482" y="3548"/>
                        <a:pt x="12762" y="3514"/>
                        <a:pt x="11826" y="3514"/>
                      </a:cubicBezTo>
                      <a:cubicBezTo>
                        <a:pt x="10756" y="3514"/>
                        <a:pt x="9404" y="3559"/>
                        <a:pt x="7632" y="3751"/>
                      </a:cubicBezTo>
                      <a:cubicBezTo>
                        <a:pt x="2132" y="4346"/>
                        <a:pt x="1" y="8692"/>
                        <a:pt x="1" y="11787"/>
                      </a:cubicBezTo>
                      <a:cubicBezTo>
                        <a:pt x="1" y="14871"/>
                        <a:pt x="2822" y="17538"/>
                        <a:pt x="3310" y="18062"/>
                      </a:cubicBezTo>
                      <a:cubicBezTo>
                        <a:pt x="3768" y="18577"/>
                        <a:pt x="5215" y="21410"/>
                        <a:pt x="6753" y="21410"/>
                      </a:cubicBezTo>
                      <a:cubicBezTo>
                        <a:pt x="6816" y="21410"/>
                        <a:pt x="6879" y="21406"/>
                        <a:pt x="6942" y="21396"/>
                      </a:cubicBezTo>
                      <a:cubicBezTo>
                        <a:pt x="8561" y="21134"/>
                        <a:pt x="7549" y="18943"/>
                        <a:pt x="7085" y="17431"/>
                      </a:cubicBezTo>
                      <a:cubicBezTo>
                        <a:pt x="6620" y="15919"/>
                        <a:pt x="8144" y="13764"/>
                        <a:pt x="7549" y="13502"/>
                      </a:cubicBezTo>
                      <a:cubicBezTo>
                        <a:pt x="7496" y="13479"/>
                        <a:pt x="7441" y="13469"/>
                        <a:pt x="7384" y="13469"/>
                      </a:cubicBezTo>
                      <a:cubicBezTo>
                        <a:pt x="6821" y="13469"/>
                        <a:pt x="6066" y="14479"/>
                        <a:pt x="5022" y="14479"/>
                      </a:cubicBezTo>
                      <a:cubicBezTo>
                        <a:pt x="5011" y="14479"/>
                        <a:pt x="5000" y="14478"/>
                        <a:pt x="4989" y="14478"/>
                      </a:cubicBezTo>
                      <a:cubicBezTo>
                        <a:pt x="3811" y="14466"/>
                        <a:pt x="3191" y="13371"/>
                        <a:pt x="2918" y="12145"/>
                      </a:cubicBezTo>
                      <a:cubicBezTo>
                        <a:pt x="2656" y="10906"/>
                        <a:pt x="3596" y="8430"/>
                        <a:pt x="7192" y="7394"/>
                      </a:cubicBezTo>
                      <a:cubicBezTo>
                        <a:pt x="7937" y="7177"/>
                        <a:pt x="8704" y="7078"/>
                        <a:pt x="9458" y="7078"/>
                      </a:cubicBezTo>
                      <a:cubicBezTo>
                        <a:pt x="12342" y="7078"/>
                        <a:pt x="15047" y="8525"/>
                        <a:pt x="15717" y="10347"/>
                      </a:cubicBezTo>
                      <a:cubicBezTo>
                        <a:pt x="16574" y="12657"/>
                        <a:pt x="15645" y="19086"/>
                        <a:pt x="15919" y="22455"/>
                      </a:cubicBezTo>
                      <a:cubicBezTo>
                        <a:pt x="16205" y="25825"/>
                        <a:pt x="19908" y="29040"/>
                        <a:pt x="20134" y="29492"/>
                      </a:cubicBezTo>
                      <a:cubicBezTo>
                        <a:pt x="20348" y="29933"/>
                        <a:pt x="19336" y="34004"/>
                        <a:pt x="19443" y="34481"/>
                      </a:cubicBezTo>
                      <a:cubicBezTo>
                        <a:pt x="19539" y="34945"/>
                        <a:pt x="21551" y="35159"/>
                        <a:pt x="23075" y="35159"/>
                      </a:cubicBezTo>
                      <a:lnTo>
                        <a:pt x="23492" y="35159"/>
                      </a:lnTo>
                      <a:cubicBezTo>
                        <a:pt x="25027" y="35159"/>
                        <a:pt x="27028" y="34945"/>
                        <a:pt x="27123" y="34481"/>
                      </a:cubicBezTo>
                      <a:cubicBezTo>
                        <a:pt x="27230" y="34004"/>
                        <a:pt x="26218" y="29933"/>
                        <a:pt x="26444" y="29492"/>
                      </a:cubicBezTo>
                      <a:cubicBezTo>
                        <a:pt x="26659" y="29040"/>
                        <a:pt x="30361" y="25825"/>
                        <a:pt x="30647" y="22455"/>
                      </a:cubicBezTo>
                      <a:cubicBezTo>
                        <a:pt x="30933" y="19086"/>
                        <a:pt x="29992" y="12657"/>
                        <a:pt x="30850" y="10347"/>
                      </a:cubicBezTo>
                      <a:cubicBezTo>
                        <a:pt x="31520" y="8523"/>
                        <a:pt x="34230" y="7082"/>
                        <a:pt x="37123" y="7082"/>
                      </a:cubicBezTo>
                      <a:cubicBezTo>
                        <a:pt x="37876" y="7082"/>
                        <a:pt x="38641" y="7180"/>
                        <a:pt x="39386" y="7394"/>
                      </a:cubicBezTo>
                      <a:cubicBezTo>
                        <a:pt x="42982" y="8442"/>
                        <a:pt x="43911" y="10906"/>
                        <a:pt x="43649" y="12145"/>
                      </a:cubicBezTo>
                      <a:cubicBezTo>
                        <a:pt x="43387" y="13383"/>
                        <a:pt x="42756" y="14466"/>
                        <a:pt x="41589" y="14490"/>
                      </a:cubicBezTo>
                      <a:cubicBezTo>
                        <a:pt x="41578" y="14490"/>
                        <a:pt x="41567" y="14490"/>
                        <a:pt x="41556" y="14490"/>
                      </a:cubicBezTo>
                      <a:cubicBezTo>
                        <a:pt x="40505" y="14490"/>
                        <a:pt x="39750" y="13478"/>
                        <a:pt x="39188" y="13478"/>
                      </a:cubicBezTo>
                      <a:cubicBezTo>
                        <a:pt x="39129" y="13478"/>
                        <a:pt x="39072" y="13489"/>
                        <a:pt x="39017" y="13514"/>
                      </a:cubicBezTo>
                      <a:cubicBezTo>
                        <a:pt x="38434" y="13764"/>
                        <a:pt x="39946" y="15919"/>
                        <a:pt x="39482" y="17431"/>
                      </a:cubicBezTo>
                      <a:cubicBezTo>
                        <a:pt x="39017" y="18943"/>
                        <a:pt x="38005" y="21146"/>
                        <a:pt x="39625" y="21396"/>
                      </a:cubicBezTo>
                      <a:cubicBezTo>
                        <a:pt x="39691" y="21406"/>
                        <a:pt x="39758" y="21412"/>
                        <a:pt x="39825" y="21412"/>
                      </a:cubicBezTo>
                      <a:cubicBezTo>
                        <a:pt x="41378" y="21412"/>
                        <a:pt x="42788" y="18588"/>
                        <a:pt x="43256" y="18074"/>
                      </a:cubicBezTo>
                      <a:cubicBezTo>
                        <a:pt x="43732" y="17538"/>
                        <a:pt x="46554" y="14883"/>
                        <a:pt x="46554" y="11787"/>
                      </a:cubicBezTo>
                      <a:cubicBezTo>
                        <a:pt x="46554" y="8692"/>
                        <a:pt x="44423" y="4346"/>
                        <a:pt x="38934" y="3751"/>
                      </a:cubicBezTo>
                      <a:cubicBezTo>
                        <a:pt x="37162" y="3559"/>
                        <a:pt x="35810" y="3514"/>
                        <a:pt x="34740" y="3514"/>
                      </a:cubicBezTo>
                      <a:cubicBezTo>
                        <a:pt x="33804" y="3514"/>
                        <a:pt x="33084" y="3548"/>
                        <a:pt x="32487" y="3548"/>
                      </a:cubicBezTo>
                      <a:cubicBezTo>
                        <a:pt x="31648" y="3548"/>
                        <a:pt x="31053" y="3481"/>
                        <a:pt x="30445" y="3155"/>
                      </a:cubicBezTo>
                      <a:cubicBezTo>
                        <a:pt x="28909" y="2334"/>
                        <a:pt x="26647" y="0"/>
                        <a:pt x="232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40"/>
                <p:cNvSpPr/>
                <p:nvPr/>
              </p:nvSpPr>
              <p:spPr>
                <a:xfrm flipH="1">
                  <a:off x="2247707" y="969090"/>
                  <a:ext cx="843738" cy="1105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0" h="30514" extrusionOk="0">
                      <a:moveTo>
                        <a:pt x="1586" y="1"/>
                      </a:moveTo>
                      <a:cubicBezTo>
                        <a:pt x="1311" y="1"/>
                        <a:pt x="1103" y="55"/>
                        <a:pt x="977" y="179"/>
                      </a:cubicBezTo>
                      <a:cubicBezTo>
                        <a:pt x="1" y="1132"/>
                        <a:pt x="5835" y="2406"/>
                        <a:pt x="6311" y="4466"/>
                      </a:cubicBezTo>
                      <a:cubicBezTo>
                        <a:pt x="6799" y="6514"/>
                        <a:pt x="5704" y="12038"/>
                        <a:pt x="10526" y="13574"/>
                      </a:cubicBezTo>
                      <a:cubicBezTo>
                        <a:pt x="11306" y="19107"/>
                        <a:pt x="11042" y="21611"/>
                        <a:pt x="10537" y="21611"/>
                      </a:cubicBezTo>
                      <a:cubicBezTo>
                        <a:pt x="10533" y="21611"/>
                        <a:pt x="10530" y="21611"/>
                        <a:pt x="10526" y="21611"/>
                      </a:cubicBezTo>
                      <a:cubicBezTo>
                        <a:pt x="10144" y="21584"/>
                        <a:pt x="9483" y="21033"/>
                        <a:pt x="8964" y="21033"/>
                      </a:cubicBezTo>
                      <a:cubicBezTo>
                        <a:pt x="8788" y="21033"/>
                        <a:pt x="8629" y="21096"/>
                        <a:pt x="8502" y="21265"/>
                      </a:cubicBezTo>
                      <a:cubicBezTo>
                        <a:pt x="8002" y="21920"/>
                        <a:pt x="9931" y="23790"/>
                        <a:pt x="9931" y="23790"/>
                      </a:cubicBezTo>
                      <a:cubicBezTo>
                        <a:pt x="9931" y="23790"/>
                        <a:pt x="9204" y="24087"/>
                        <a:pt x="9585" y="25040"/>
                      </a:cubicBezTo>
                      <a:cubicBezTo>
                        <a:pt x="9038" y="25504"/>
                        <a:pt x="9550" y="26218"/>
                        <a:pt x="9550" y="26218"/>
                      </a:cubicBezTo>
                      <a:cubicBezTo>
                        <a:pt x="8954" y="26969"/>
                        <a:pt x="9574" y="27647"/>
                        <a:pt x="9574" y="27647"/>
                      </a:cubicBezTo>
                      <a:cubicBezTo>
                        <a:pt x="9109" y="28004"/>
                        <a:pt x="9026" y="28659"/>
                        <a:pt x="9371" y="29135"/>
                      </a:cubicBezTo>
                      <a:cubicBezTo>
                        <a:pt x="8716" y="29886"/>
                        <a:pt x="8907" y="30278"/>
                        <a:pt x="8907" y="30278"/>
                      </a:cubicBezTo>
                      <a:cubicBezTo>
                        <a:pt x="9525" y="30473"/>
                        <a:pt x="10354" y="30513"/>
                        <a:pt x="10937" y="30513"/>
                      </a:cubicBezTo>
                      <a:cubicBezTo>
                        <a:pt x="11354" y="30513"/>
                        <a:pt x="11645" y="30493"/>
                        <a:pt x="11645" y="30493"/>
                      </a:cubicBezTo>
                      <a:cubicBezTo>
                        <a:pt x="11645" y="30493"/>
                        <a:pt x="11937" y="30513"/>
                        <a:pt x="12353" y="30513"/>
                      </a:cubicBezTo>
                      <a:cubicBezTo>
                        <a:pt x="12937" y="30513"/>
                        <a:pt x="13766" y="30473"/>
                        <a:pt x="14384" y="30278"/>
                      </a:cubicBezTo>
                      <a:cubicBezTo>
                        <a:pt x="14384" y="30278"/>
                        <a:pt x="14574" y="29886"/>
                        <a:pt x="13919" y="29135"/>
                      </a:cubicBezTo>
                      <a:cubicBezTo>
                        <a:pt x="14265" y="28659"/>
                        <a:pt x="14181" y="28004"/>
                        <a:pt x="13717" y="27647"/>
                      </a:cubicBezTo>
                      <a:cubicBezTo>
                        <a:pt x="13717" y="27647"/>
                        <a:pt x="14348" y="26969"/>
                        <a:pt x="13753" y="26218"/>
                      </a:cubicBezTo>
                      <a:cubicBezTo>
                        <a:pt x="13753" y="26218"/>
                        <a:pt x="14253" y="25504"/>
                        <a:pt x="13705" y="25040"/>
                      </a:cubicBezTo>
                      <a:cubicBezTo>
                        <a:pt x="14098" y="24087"/>
                        <a:pt x="13372" y="23790"/>
                        <a:pt x="13372" y="23790"/>
                      </a:cubicBezTo>
                      <a:cubicBezTo>
                        <a:pt x="13372" y="23790"/>
                        <a:pt x="15289" y="21920"/>
                        <a:pt x="14788" y="21265"/>
                      </a:cubicBezTo>
                      <a:cubicBezTo>
                        <a:pt x="14666" y="21101"/>
                        <a:pt x="14510" y="21040"/>
                        <a:pt x="14337" y="21040"/>
                      </a:cubicBezTo>
                      <a:cubicBezTo>
                        <a:pt x="13820" y="21040"/>
                        <a:pt x="13148" y="21593"/>
                        <a:pt x="12764" y="21611"/>
                      </a:cubicBezTo>
                      <a:cubicBezTo>
                        <a:pt x="12762" y="21611"/>
                        <a:pt x="12760" y="21611"/>
                        <a:pt x="12757" y="21611"/>
                      </a:cubicBezTo>
                      <a:cubicBezTo>
                        <a:pt x="12250" y="21611"/>
                        <a:pt x="11994" y="19108"/>
                        <a:pt x="12764" y="13574"/>
                      </a:cubicBezTo>
                      <a:cubicBezTo>
                        <a:pt x="17598" y="12038"/>
                        <a:pt x="16503" y="6514"/>
                        <a:pt x="16979" y="4466"/>
                      </a:cubicBezTo>
                      <a:cubicBezTo>
                        <a:pt x="17467" y="2418"/>
                        <a:pt x="23290" y="1144"/>
                        <a:pt x="22325" y="179"/>
                      </a:cubicBezTo>
                      <a:cubicBezTo>
                        <a:pt x="22199" y="55"/>
                        <a:pt x="21991" y="1"/>
                        <a:pt x="21716" y="1"/>
                      </a:cubicBezTo>
                      <a:cubicBezTo>
                        <a:pt x="19926" y="1"/>
                        <a:pt x="15300" y="2295"/>
                        <a:pt x="11978" y="2295"/>
                      </a:cubicBezTo>
                      <a:cubicBezTo>
                        <a:pt x="11865" y="2295"/>
                        <a:pt x="11754" y="2292"/>
                        <a:pt x="11645" y="2287"/>
                      </a:cubicBezTo>
                      <a:cubicBezTo>
                        <a:pt x="11536" y="2292"/>
                        <a:pt x="11426" y="2295"/>
                        <a:pt x="11314" y="2295"/>
                      </a:cubicBezTo>
                      <a:cubicBezTo>
                        <a:pt x="8001" y="2295"/>
                        <a:pt x="3376" y="1"/>
                        <a:pt x="158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4" name="Google Shape;534;p40"/>
              <p:cNvSpPr/>
              <p:nvPr/>
            </p:nvSpPr>
            <p:spPr>
              <a:xfrm>
                <a:off x="5692259" y="1423554"/>
                <a:ext cx="195650" cy="34895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13958" extrusionOk="0">
                    <a:moveTo>
                      <a:pt x="386" y="113"/>
                    </a:moveTo>
                    <a:cubicBezTo>
                      <a:pt x="648" y="-77"/>
                      <a:pt x="1593" y="9"/>
                      <a:pt x="2291" y="160"/>
                    </a:cubicBezTo>
                    <a:cubicBezTo>
                      <a:pt x="2990" y="311"/>
                      <a:pt x="3894" y="589"/>
                      <a:pt x="4577" y="1018"/>
                    </a:cubicBezTo>
                    <a:cubicBezTo>
                      <a:pt x="5260" y="1447"/>
                      <a:pt x="5863" y="1875"/>
                      <a:pt x="6387" y="2732"/>
                    </a:cubicBezTo>
                    <a:cubicBezTo>
                      <a:pt x="6911" y="3589"/>
                      <a:pt x="7522" y="5169"/>
                      <a:pt x="7720" y="6161"/>
                    </a:cubicBezTo>
                    <a:cubicBezTo>
                      <a:pt x="7919" y="7153"/>
                      <a:pt x="7800" y="7820"/>
                      <a:pt x="7578" y="8685"/>
                    </a:cubicBezTo>
                    <a:cubicBezTo>
                      <a:pt x="7356" y="9550"/>
                      <a:pt x="7030" y="10598"/>
                      <a:pt x="6387" y="11352"/>
                    </a:cubicBezTo>
                    <a:cubicBezTo>
                      <a:pt x="5744" y="12106"/>
                      <a:pt x="4538" y="12797"/>
                      <a:pt x="3720" y="13210"/>
                    </a:cubicBezTo>
                    <a:cubicBezTo>
                      <a:pt x="2903" y="13623"/>
                      <a:pt x="2093" y="13726"/>
                      <a:pt x="1482" y="13829"/>
                    </a:cubicBezTo>
                    <a:cubicBezTo>
                      <a:pt x="871" y="13932"/>
                      <a:pt x="212" y="14051"/>
                      <a:pt x="53" y="13829"/>
                    </a:cubicBezTo>
                    <a:cubicBezTo>
                      <a:pt x="-106" y="13607"/>
                      <a:pt x="164" y="13027"/>
                      <a:pt x="529" y="12495"/>
                    </a:cubicBezTo>
                    <a:cubicBezTo>
                      <a:pt x="894" y="11963"/>
                      <a:pt x="1768" y="11202"/>
                      <a:pt x="2244" y="10638"/>
                    </a:cubicBezTo>
                    <a:cubicBezTo>
                      <a:pt x="2720" y="10075"/>
                      <a:pt x="3213" y="9678"/>
                      <a:pt x="3387" y="9114"/>
                    </a:cubicBezTo>
                    <a:cubicBezTo>
                      <a:pt x="3562" y="8551"/>
                      <a:pt x="3259" y="7908"/>
                      <a:pt x="3291" y="7257"/>
                    </a:cubicBezTo>
                    <a:cubicBezTo>
                      <a:pt x="3323" y="6606"/>
                      <a:pt x="4037" y="6019"/>
                      <a:pt x="3577" y="5209"/>
                    </a:cubicBezTo>
                    <a:cubicBezTo>
                      <a:pt x="3117" y="4399"/>
                      <a:pt x="1005" y="3050"/>
                      <a:pt x="529" y="2399"/>
                    </a:cubicBezTo>
                    <a:cubicBezTo>
                      <a:pt x="53" y="1748"/>
                      <a:pt x="744" y="1684"/>
                      <a:pt x="720" y="1303"/>
                    </a:cubicBezTo>
                    <a:cubicBezTo>
                      <a:pt x="696" y="922"/>
                      <a:pt x="124" y="304"/>
                      <a:pt x="386" y="11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5" name="Google Shape;535;p40"/>
              <p:cNvSpPr/>
              <p:nvPr/>
            </p:nvSpPr>
            <p:spPr>
              <a:xfrm flipH="1">
                <a:off x="6987659" y="1423554"/>
                <a:ext cx="195650" cy="34895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13958" extrusionOk="0">
                    <a:moveTo>
                      <a:pt x="386" y="113"/>
                    </a:moveTo>
                    <a:cubicBezTo>
                      <a:pt x="648" y="-77"/>
                      <a:pt x="1593" y="9"/>
                      <a:pt x="2291" y="160"/>
                    </a:cubicBezTo>
                    <a:cubicBezTo>
                      <a:pt x="2990" y="311"/>
                      <a:pt x="3894" y="589"/>
                      <a:pt x="4577" y="1018"/>
                    </a:cubicBezTo>
                    <a:cubicBezTo>
                      <a:pt x="5260" y="1447"/>
                      <a:pt x="5863" y="1875"/>
                      <a:pt x="6387" y="2732"/>
                    </a:cubicBezTo>
                    <a:cubicBezTo>
                      <a:pt x="6911" y="3589"/>
                      <a:pt x="7522" y="5169"/>
                      <a:pt x="7720" y="6161"/>
                    </a:cubicBezTo>
                    <a:cubicBezTo>
                      <a:pt x="7919" y="7153"/>
                      <a:pt x="7800" y="7820"/>
                      <a:pt x="7578" y="8685"/>
                    </a:cubicBezTo>
                    <a:cubicBezTo>
                      <a:pt x="7356" y="9550"/>
                      <a:pt x="7030" y="10598"/>
                      <a:pt x="6387" y="11352"/>
                    </a:cubicBezTo>
                    <a:cubicBezTo>
                      <a:pt x="5744" y="12106"/>
                      <a:pt x="4538" y="12797"/>
                      <a:pt x="3720" y="13210"/>
                    </a:cubicBezTo>
                    <a:cubicBezTo>
                      <a:pt x="2903" y="13623"/>
                      <a:pt x="2093" y="13726"/>
                      <a:pt x="1482" y="13829"/>
                    </a:cubicBezTo>
                    <a:cubicBezTo>
                      <a:pt x="871" y="13932"/>
                      <a:pt x="212" y="14051"/>
                      <a:pt x="53" y="13829"/>
                    </a:cubicBezTo>
                    <a:cubicBezTo>
                      <a:pt x="-106" y="13607"/>
                      <a:pt x="164" y="13027"/>
                      <a:pt x="529" y="12495"/>
                    </a:cubicBezTo>
                    <a:cubicBezTo>
                      <a:pt x="894" y="11963"/>
                      <a:pt x="1768" y="11202"/>
                      <a:pt x="2244" y="10638"/>
                    </a:cubicBezTo>
                    <a:cubicBezTo>
                      <a:pt x="2720" y="10075"/>
                      <a:pt x="3213" y="9678"/>
                      <a:pt x="3387" y="9114"/>
                    </a:cubicBezTo>
                    <a:cubicBezTo>
                      <a:pt x="3562" y="8551"/>
                      <a:pt x="3259" y="7908"/>
                      <a:pt x="3291" y="7257"/>
                    </a:cubicBezTo>
                    <a:cubicBezTo>
                      <a:pt x="3323" y="6606"/>
                      <a:pt x="4037" y="6019"/>
                      <a:pt x="3577" y="5209"/>
                    </a:cubicBezTo>
                    <a:cubicBezTo>
                      <a:pt x="3117" y="4399"/>
                      <a:pt x="1005" y="3050"/>
                      <a:pt x="529" y="2399"/>
                    </a:cubicBezTo>
                    <a:cubicBezTo>
                      <a:pt x="53" y="1748"/>
                      <a:pt x="744" y="1684"/>
                      <a:pt x="720" y="1303"/>
                    </a:cubicBezTo>
                    <a:cubicBezTo>
                      <a:pt x="696" y="922"/>
                      <a:pt x="124" y="304"/>
                      <a:pt x="386" y="11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36" name="Google Shape;536;p40"/>
            <p:cNvSpPr/>
            <p:nvPr/>
          </p:nvSpPr>
          <p:spPr>
            <a:xfrm rot="438178">
              <a:off x="5995453" y="686360"/>
              <a:ext cx="550359" cy="143962"/>
            </a:xfrm>
            <a:custGeom>
              <a:avLst/>
              <a:gdLst/>
              <a:ahLst/>
              <a:cxnLst/>
              <a:rect l="l" t="t" r="r" b="b"/>
              <a:pathLst>
                <a:path w="18314" h="4791" extrusionOk="0">
                  <a:moveTo>
                    <a:pt x="4338" y="0"/>
                  </a:moveTo>
                  <a:cubicBezTo>
                    <a:pt x="1740" y="0"/>
                    <a:pt x="0" y="183"/>
                    <a:pt x="0" y="1221"/>
                  </a:cubicBezTo>
                  <a:cubicBezTo>
                    <a:pt x="0" y="2822"/>
                    <a:pt x="4136" y="4790"/>
                    <a:pt x="9207" y="4790"/>
                  </a:cubicBezTo>
                  <a:cubicBezTo>
                    <a:pt x="14244" y="4790"/>
                    <a:pt x="18313" y="2822"/>
                    <a:pt x="18313" y="1221"/>
                  </a:cubicBezTo>
                  <a:cubicBezTo>
                    <a:pt x="18313" y="183"/>
                    <a:pt x="16601" y="0"/>
                    <a:pt x="14014" y="0"/>
                  </a:cubicBezTo>
                  <a:cubicBezTo>
                    <a:pt x="12613" y="0"/>
                    <a:pt x="10955" y="54"/>
                    <a:pt x="9173" y="54"/>
                  </a:cubicBezTo>
                  <a:cubicBezTo>
                    <a:pt x="7404" y="54"/>
                    <a:pt x="5745" y="0"/>
                    <a:pt x="4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40"/>
          <p:cNvGrpSpPr/>
          <p:nvPr/>
        </p:nvGrpSpPr>
        <p:grpSpPr>
          <a:xfrm>
            <a:off x="6302234" y="2487189"/>
            <a:ext cx="2237576" cy="2248302"/>
            <a:chOff x="6302234" y="2487189"/>
            <a:chExt cx="2237576" cy="2248302"/>
          </a:xfrm>
        </p:grpSpPr>
        <p:grpSp>
          <p:nvGrpSpPr>
            <p:cNvPr id="538" name="Google Shape;538;p40"/>
            <p:cNvGrpSpPr/>
            <p:nvPr/>
          </p:nvGrpSpPr>
          <p:grpSpPr>
            <a:xfrm>
              <a:off x="6302234" y="2487189"/>
              <a:ext cx="2237576" cy="2248302"/>
              <a:chOff x="6302234" y="2487189"/>
              <a:chExt cx="2237576" cy="2248302"/>
            </a:xfrm>
          </p:grpSpPr>
          <p:grpSp>
            <p:nvGrpSpPr>
              <p:cNvPr id="539" name="Google Shape;539;p40"/>
              <p:cNvGrpSpPr/>
              <p:nvPr/>
            </p:nvGrpSpPr>
            <p:grpSpPr>
              <a:xfrm rot="-809566">
                <a:off x="6494527" y="2677589"/>
                <a:ext cx="1852989" cy="1867502"/>
                <a:chOff x="12038250" y="4559525"/>
                <a:chExt cx="1647025" cy="1659925"/>
              </a:xfrm>
            </p:grpSpPr>
            <p:sp>
              <p:nvSpPr>
                <p:cNvPr id="540" name="Google Shape;540;p40"/>
                <p:cNvSpPr/>
                <p:nvPr/>
              </p:nvSpPr>
              <p:spPr>
                <a:xfrm>
                  <a:off x="12592800" y="5022400"/>
                  <a:ext cx="543700" cy="2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8" h="10078" extrusionOk="0">
                      <a:moveTo>
                        <a:pt x="10888" y="0"/>
                      </a:moveTo>
                      <a:cubicBezTo>
                        <a:pt x="10817" y="0"/>
                        <a:pt x="10747" y="1"/>
                        <a:pt x="10675" y="1"/>
                      </a:cubicBezTo>
                      <a:cubicBezTo>
                        <a:pt x="1" y="135"/>
                        <a:pt x="101" y="9908"/>
                        <a:pt x="10408" y="10075"/>
                      </a:cubicBezTo>
                      <a:cubicBezTo>
                        <a:pt x="10490" y="10077"/>
                        <a:pt x="10572" y="10077"/>
                        <a:pt x="10653" y="10077"/>
                      </a:cubicBezTo>
                      <a:cubicBezTo>
                        <a:pt x="20668" y="10077"/>
                        <a:pt x="21747" y="0"/>
                        <a:pt x="108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40"/>
                <p:cNvSpPr/>
                <p:nvPr/>
              </p:nvSpPr>
              <p:spPr>
                <a:xfrm>
                  <a:off x="12617000" y="5296100"/>
                  <a:ext cx="483700" cy="9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48" h="36934" extrusionOk="0">
                      <a:moveTo>
                        <a:pt x="2640" y="1"/>
                      </a:moveTo>
                      <a:cubicBezTo>
                        <a:pt x="2601" y="1"/>
                        <a:pt x="2566" y="9"/>
                        <a:pt x="2535" y="28"/>
                      </a:cubicBezTo>
                      <a:cubicBezTo>
                        <a:pt x="0" y="1562"/>
                        <a:pt x="4136" y="7133"/>
                        <a:pt x="4370" y="8167"/>
                      </a:cubicBezTo>
                      <a:cubicBezTo>
                        <a:pt x="4637" y="9235"/>
                        <a:pt x="2702" y="23111"/>
                        <a:pt x="5337" y="28849"/>
                      </a:cubicBezTo>
                      <a:cubicBezTo>
                        <a:pt x="2417" y="31834"/>
                        <a:pt x="5904" y="36933"/>
                        <a:pt x="9381" y="36933"/>
                      </a:cubicBezTo>
                      <a:cubicBezTo>
                        <a:pt x="9479" y="36933"/>
                        <a:pt x="9576" y="36929"/>
                        <a:pt x="9674" y="36921"/>
                      </a:cubicBezTo>
                      <a:cubicBezTo>
                        <a:pt x="9771" y="36929"/>
                        <a:pt x="9869" y="36933"/>
                        <a:pt x="9966" y="36933"/>
                      </a:cubicBezTo>
                      <a:cubicBezTo>
                        <a:pt x="13444" y="36933"/>
                        <a:pt x="16930" y="31834"/>
                        <a:pt x="14010" y="28849"/>
                      </a:cubicBezTo>
                      <a:cubicBezTo>
                        <a:pt x="16612" y="23111"/>
                        <a:pt x="14677" y="9235"/>
                        <a:pt x="14944" y="8167"/>
                      </a:cubicBezTo>
                      <a:cubicBezTo>
                        <a:pt x="15211" y="7133"/>
                        <a:pt x="19347" y="1562"/>
                        <a:pt x="16779" y="28"/>
                      </a:cubicBezTo>
                      <a:cubicBezTo>
                        <a:pt x="16750" y="9"/>
                        <a:pt x="16716" y="1"/>
                        <a:pt x="16678" y="1"/>
                      </a:cubicBezTo>
                      <a:cubicBezTo>
                        <a:pt x="15750" y="1"/>
                        <a:pt x="12242" y="5232"/>
                        <a:pt x="12242" y="5232"/>
                      </a:cubicBezTo>
                      <a:cubicBezTo>
                        <a:pt x="12242" y="5232"/>
                        <a:pt x="11323" y="3230"/>
                        <a:pt x="9713" y="3230"/>
                      </a:cubicBezTo>
                      <a:cubicBezTo>
                        <a:pt x="9700" y="3230"/>
                        <a:pt x="9687" y="3230"/>
                        <a:pt x="9674" y="3230"/>
                      </a:cubicBezTo>
                      <a:cubicBezTo>
                        <a:pt x="8039" y="3264"/>
                        <a:pt x="7105" y="5232"/>
                        <a:pt x="7105" y="5232"/>
                      </a:cubicBezTo>
                      <a:cubicBezTo>
                        <a:pt x="7105" y="5232"/>
                        <a:pt x="3597" y="1"/>
                        <a:pt x="26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40"/>
                <p:cNvSpPr/>
                <p:nvPr/>
              </p:nvSpPr>
              <p:spPr>
                <a:xfrm>
                  <a:off x="12819625" y="5420200"/>
                  <a:ext cx="90100" cy="73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4" h="29456" extrusionOk="0">
                      <a:moveTo>
                        <a:pt x="1802" y="1"/>
                      </a:moveTo>
                      <a:cubicBezTo>
                        <a:pt x="1802" y="1"/>
                        <a:pt x="68" y="10408"/>
                        <a:pt x="34" y="12810"/>
                      </a:cubicBezTo>
                      <a:cubicBezTo>
                        <a:pt x="1" y="15178"/>
                        <a:pt x="1569" y="23651"/>
                        <a:pt x="1569" y="23651"/>
                      </a:cubicBezTo>
                      <a:cubicBezTo>
                        <a:pt x="1569" y="23651"/>
                        <a:pt x="735" y="26119"/>
                        <a:pt x="735" y="27254"/>
                      </a:cubicBezTo>
                      <a:cubicBezTo>
                        <a:pt x="735" y="28421"/>
                        <a:pt x="1802" y="29455"/>
                        <a:pt x="1802" y="29455"/>
                      </a:cubicBezTo>
                      <a:cubicBezTo>
                        <a:pt x="1802" y="29455"/>
                        <a:pt x="2870" y="28421"/>
                        <a:pt x="2870" y="27254"/>
                      </a:cubicBezTo>
                      <a:cubicBezTo>
                        <a:pt x="2870" y="26119"/>
                        <a:pt x="2036" y="23651"/>
                        <a:pt x="2036" y="23651"/>
                      </a:cubicBezTo>
                      <a:cubicBezTo>
                        <a:pt x="2036" y="23651"/>
                        <a:pt x="3604" y="15178"/>
                        <a:pt x="3570" y="12810"/>
                      </a:cubicBezTo>
                      <a:cubicBezTo>
                        <a:pt x="3537" y="10408"/>
                        <a:pt x="1802" y="1"/>
                        <a:pt x="18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40"/>
                <p:cNvSpPr/>
                <p:nvPr/>
              </p:nvSpPr>
              <p:spPr>
                <a:xfrm>
                  <a:off x="12134150" y="5757925"/>
                  <a:ext cx="473575" cy="4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3" h="16348" extrusionOk="0">
                      <a:moveTo>
                        <a:pt x="13187" y="0"/>
                      </a:moveTo>
                      <a:cubicBezTo>
                        <a:pt x="13162" y="0"/>
                        <a:pt x="13136" y="1"/>
                        <a:pt x="13110" y="1"/>
                      </a:cubicBezTo>
                      <a:cubicBezTo>
                        <a:pt x="8306" y="102"/>
                        <a:pt x="0" y="9875"/>
                        <a:pt x="9207" y="15412"/>
                      </a:cubicBezTo>
                      <a:cubicBezTo>
                        <a:pt x="10275" y="16061"/>
                        <a:pt x="11237" y="16347"/>
                        <a:pt x="12092" y="16347"/>
                      </a:cubicBezTo>
                      <a:cubicBezTo>
                        <a:pt x="18554" y="16347"/>
                        <a:pt x="18942" y="0"/>
                        <a:pt x="131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40"/>
                <p:cNvSpPr/>
                <p:nvPr/>
              </p:nvSpPr>
              <p:spPr>
                <a:xfrm>
                  <a:off x="12038250" y="4559525"/>
                  <a:ext cx="557175" cy="14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7" h="59117" extrusionOk="0">
                      <a:moveTo>
                        <a:pt x="15413" y="1"/>
                      </a:moveTo>
                      <a:cubicBezTo>
                        <a:pt x="12267" y="1"/>
                        <a:pt x="9141" y="1858"/>
                        <a:pt x="8006" y="5374"/>
                      </a:cubicBezTo>
                      <a:cubicBezTo>
                        <a:pt x="6939" y="8543"/>
                        <a:pt x="7773" y="12012"/>
                        <a:pt x="8940" y="15014"/>
                      </a:cubicBezTo>
                      <a:cubicBezTo>
                        <a:pt x="10208" y="18350"/>
                        <a:pt x="11976" y="21519"/>
                        <a:pt x="13043" y="24954"/>
                      </a:cubicBezTo>
                      <a:cubicBezTo>
                        <a:pt x="13944" y="27890"/>
                        <a:pt x="14277" y="31225"/>
                        <a:pt x="13110" y="34128"/>
                      </a:cubicBezTo>
                      <a:cubicBezTo>
                        <a:pt x="11942" y="37063"/>
                        <a:pt x="9274" y="38664"/>
                        <a:pt x="6872" y="40399"/>
                      </a:cubicBezTo>
                      <a:cubicBezTo>
                        <a:pt x="5604" y="41233"/>
                        <a:pt x="4470" y="42233"/>
                        <a:pt x="3503" y="43368"/>
                      </a:cubicBezTo>
                      <a:cubicBezTo>
                        <a:pt x="2535" y="44502"/>
                        <a:pt x="1768" y="45803"/>
                        <a:pt x="1235" y="47204"/>
                      </a:cubicBezTo>
                      <a:cubicBezTo>
                        <a:pt x="200" y="50006"/>
                        <a:pt x="0" y="53408"/>
                        <a:pt x="1101" y="56210"/>
                      </a:cubicBezTo>
                      <a:cubicBezTo>
                        <a:pt x="1668" y="57678"/>
                        <a:pt x="2836" y="59045"/>
                        <a:pt x="4504" y="59112"/>
                      </a:cubicBezTo>
                      <a:cubicBezTo>
                        <a:pt x="4553" y="59115"/>
                        <a:pt x="4602" y="59116"/>
                        <a:pt x="4651" y="59116"/>
                      </a:cubicBezTo>
                      <a:cubicBezTo>
                        <a:pt x="5851" y="59116"/>
                        <a:pt x="6830" y="58338"/>
                        <a:pt x="7439" y="57344"/>
                      </a:cubicBezTo>
                      <a:cubicBezTo>
                        <a:pt x="7506" y="57344"/>
                        <a:pt x="7539" y="57311"/>
                        <a:pt x="7606" y="57277"/>
                      </a:cubicBezTo>
                      <a:cubicBezTo>
                        <a:pt x="7973" y="57077"/>
                        <a:pt x="8273" y="56777"/>
                        <a:pt x="8506" y="56410"/>
                      </a:cubicBezTo>
                      <a:cubicBezTo>
                        <a:pt x="9007" y="55743"/>
                        <a:pt x="9374" y="54976"/>
                        <a:pt x="9574" y="54175"/>
                      </a:cubicBezTo>
                      <a:cubicBezTo>
                        <a:pt x="10908" y="53408"/>
                        <a:pt x="11742" y="51974"/>
                        <a:pt x="11742" y="50406"/>
                      </a:cubicBezTo>
                      <a:cubicBezTo>
                        <a:pt x="12609" y="50239"/>
                        <a:pt x="13477" y="49972"/>
                        <a:pt x="14277" y="49639"/>
                      </a:cubicBezTo>
                      <a:cubicBezTo>
                        <a:pt x="15111" y="49272"/>
                        <a:pt x="15812" y="48671"/>
                        <a:pt x="16245" y="47904"/>
                      </a:cubicBezTo>
                      <a:cubicBezTo>
                        <a:pt x="16712" y="47104"/>
                        <a:pt x="16712" y="46136"/>
                        <a:pt x="16279" y="45336"/>
                      </a:cubicBezTo>
                      <a:cubicBezTo>
                        <a:pt x="15784" y="44637"/>
                        <a:pt x="14983" y="44243"/>
                        <a:pt x="14145" y="44243"/>
                      </a:cubicBezTo>
                      <a:cubicBezTo>
                        <a:pt x="14023" y="44243"/>
                        <a:pt x="13900" y="44251"/>
                        <a:pt x="13777" y="44268"/>
                      </a:cubicBezTo>
                      <a:cubicBezTo>
                        <a:pt x="12843" y="44435"/>
                        <a:pt x="11976" y="44935"/>
                        <a:pt x="11342" y="45703"/>
                      </a:cubicBezTo>
                      <a:cubicBezTo>
                        <a:pt x="10775" y="46436"/>
                        <a:pt x="10274" y="47237"/>
                        <a:pt x="9941" y="48138"/>
                      </a:cubicBezTo>
                      <a:cubicBezTo>
                        <a:pt x="8973" y="48238"/>
                        <a:pt x="8106" y="48838"/>
                        <a:pt x="7672" y="49705"/>
                      </a:cubicBezTo>
                      <a:cubicBezTo>
                        <a:pt x="7272" y="50573"/>
                        <a:pt x="7005" y="51507"/>
                        <a:pt x="6905" y="52474"/>
                      </a:cubicBezTo>
                      <a:cubicBezTo>
                        <a:pt x="6305" y="53041"/>
                        <a:pt x="5938" y="53808"/>
                        <a:pt x="5905" y="54609"/>
                      </a:cubicBezTo>
                      <a:cubicBezTo>
                        <a:pt x="5871" y="55409"/>
                        <a:pt x="5938" y="56177"/>
                        <a:pt x="6105" y="56944"/>
                      </a:cubicBezTo>
                      <a:cubicBezTo>
                        <a:pt x="5804" y="57378"/>
                        <a:pt x="5371" y="57678"/>
                        <a:pt x="4870" y="57778"/>
                      </a:cubicBezTo>
                      <a:cubicBezTo>
                        <a:pt x="4787" y="57792"/>
                        <a:pt x="4704" y="57798"/>
                        <a:pt x="4622" y="57798"/>
                      </a:cubicBezTo>
                      <a:cubicBezTo>
                        <a:pt x="3920" y="57798"/>
                        <a:pt x="3291" y="57311"/>
                        <a:pt x="2902" y="56744"/>
                      </a:cubicBezTo>
                      <a:cubicBezTo>
                        <a:pt x="2102" y="55576"/>
                        <a:pt x="1835" y="53975"/>
                        <a:pt x="1768" y="52607"/>
                      </a:cubicBezTo>
                      <a:cubicBezTo>
                        <a:pt x="1702" y="51206"/>
                        <a:pt x="1868" y="49839"/>
                        <a:pt x="2269" y="48505"/>
                      </a:cubicBezTo>
                      <a:cubicBezTo>
                        <a:pt x="3103" y="45703"/>
                        <a:pt x="4904" y="43568"/>
                        <a:pt x="7205" y="41833"/>
                      </a:cubicBezTo>
                      <a:cubicBezTo>
                        <a:pt x="9440" y="40232"/>
                        <a:pt x="11875" y="38798"/>
                        <a:pt x="13477" y="36463"/>
                      </a:cubicBezTo>
                      <a:cubicBezTo>
                        <a:pt x="15144" y="34028"/>
                        <a:pt x="15478" y="30925"/>
                        <a:pt x="15144" y="28057"/>
                      </a:cubicBezTo>
                      <a:cubicBezTo>
                        <a:pt x="14744" y="24921"/>
                        <a:pt x="13543" y="22019"/>
                        <a:pt x="12242" y="19150"/>
                      </a:cubicBezTo>
                      <a:cubicBezTo>
                        <a:pt x="10908" y="16215"/>
                        <a:pt x="9407" y="13179"/>
                        <a:pt x="9040" y="9910"/>
                      </a:cubicBezTo>
                      <a:cubicBezTo>
                        <a:pt x="8807" y="8276"/>
                        <a:pt x="9007" y="6608"/>
                        <a:pt x="9641" y="5073"/>
                      </a:cubicBezTo>
                      <a:cubicBezTo>
                        <a:pt x="10785" y="2628"/>
                        <a:pt x="13111" y="1382"/>
                        <a:pt x="15441" y="1382"/>
                      </a:cubicBezTo>
                      <a:cubicBezTo>
                        <a:pt x="17593" y="1382"/>
                        <a:pt x="19749" y="2445"/>
                        <a:pt x="20982" y="4606"/>
                      </a:cubicBezTo>
                      <a:cubicBezTo>
                        <a:pt x="21126" y="4733"/>
                        <a:pt x="21293" y="4788"/>
                        <a:pt x="21454" y="4788"/>
                      </a:cubicBezTo>
                      <a:cubicBezTo>
                        <a:pt x="21889" y="4788"/>
                        <a:pt x="22286" y="4384"/>
                        <a:pt x="22116" y="3873"/>
                      </a:cubicBezTo>
                      <a:cubicBezTo>
                        <a:pt x="20596" y="1255"/>
                        <a:pt x="17998" y="1"/>
                        <a:pt x="154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40"/>
                <p:cNvSpPr/>
                <p:nvPr/>
              </p:nvSpPr>
              <p:spPr>
                <a:xfrm>
                  <a:off x="13115800" y="5757925"/>
                  <a:ext cx="473575" cy="4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3" h="16348" extrusionOk="0">
                      <a:moveTo>
                        <a:pt x="5756" y="0"/>
                      </a:moveTo>
                      <a:cubicBezTo>
                        <a:pt x="1" y="0"/>
                        <a:pt x="363" y="16347"/>
                        <a:pt x="6842" y="16347"/>
                      </a:cubicBezTo>
                      <a:cubicBezTo>
                        <a:pt x="7699" y="16347"/>
                        <a:pt x="8664" y="16061"/>
                        <a:pt x="9736" y="15412"/>
                      </a:cubicBezTo>
                      <a:cubicBezTo>
                        <a:pt x="18943" y="9875"/>
                        <a:pt x="10637" y="102"/>
                        <a:pt x="5833" y="1"/>
                      </a:cubicBezTo>
                      <a:cubicBezTo>
                        <a:pt x="5807" y="1"/>
                        <a:pt x="5781" y="0"/>
                        <a:pt x="5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40"/>
                <p:cNvSpPr/>
                <p:nvPr/>
              </p:nvSpPr>
              <p:spPr>
                <a:xfrm>
                  <a:off x="13128125" y="4559525"/>
                  <a:ext cx="557150" cy="14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6" h="59117" extrusionOk="0">
                      <a:moveTo>
                        <a:pt x="6873" y="1"/>
                      </a:moveTo>
                      <a:cubicBezTo>
                        <a:pt x="4288" y="1"/>
                        <a:pt x="1690" y="1255"/>
                        <a:pt x="170" y="3873"/>
                      </a:cubicBezTo>
                      <a:cubicBezTo>
                        <a:pt x="0" y="4382"/>
                        <a:pt x="412" y="4803"/>
                        <a:pt x="842" y="4803"/>
                      </a:cubicBezTo>
                      <a:cubicBezTo>
                        <a:pt x="1003" y="4803"/>
                        <a:pt x="1167" y="4743"/>
                        <a:pt x="1304" y="4606"/>
                      </a:cubicBezTo>
                      <a:cubicBezTo>
                        <a:pt x="2537" y="2445"/>
                        <a:pt x="4693" y="1382"/>
                        <a:pt x="6845" y="1382"/>
                      </a:cubicBezTo>
                      <a:cubicBezTo>
                        <a:pt x="9175" y="1382"/>
                        <a:pt x="11501" y="2628"/>
                        <a:pt x="12645" y="5073"/>
                      </a:cubicBezTo>
                      <a:cubicBezTo>
                        <a:pt x="13279" y="6608"/>
                        <a:pt x="13513" y="8276"/>
                        <a:pt x="13246" y="9910"/>
                      </a:cubicBezTo>
                      <a:cubicBezTo>
                        <a:pt x="12879" y="13179"/>
                        <a:pt x="11378" y="16215"/>
                        <a:pt x="10044" y="19150"/>
                      </a:cubicBezTo>
                      <a:cubicBezTo>
                        <a:pt x="8776" y="22019"/>
                        <a:pt x="7542" y="24921"/>
                        <a:pt x="7142" y="28057"/>
                      </a:cubicBezTo>
                      <a:cubicBezTo>
                        <a:pt x="6808" y="30925"/>
                        <a:pt x="7175" y="34028"/>
                        <a:pt x="8809" y="36463"/>
                      </a:cubicBezTo>
                      <a:cubicBezTo>
                        <a:pt x="10411" y="38798"/>
                        <a:pt x="12846" y="40232"/>
                        <a:pt x="15081" y="41833"/>
                      </a:cubicBezTo>
                      <a:cubicBezTo>
                        <a:pt x="17416" y="43568"/>
                        <a:pt x="19183" y="45703"/>
                        <a:pt x="20017" y="48505"/>
                      </a:cubicBezTo>
                      <a:cubicBezTo>
                        <a:pt x="20418" y="49839"/>
                        <a:pt x="20584" y="51206"/>
                        <a:pt x="20518" y="52607"/>
                      </a:cubicBezTo>
                      <a:cubicBezTo>
                        <a:pt x="20451" y="53975"/>
                        <a:pt x="20184" y="55576"/>
                        <a:pt x="19384" y="56744"/>
                      </a:cubicBezTo>
                      <a:cubicBezTo>
                        <a:pt x="18995" y="57311"/>
                        <a:pt x="18366" y="57798"/>
                        <a:pt x="17664" y="57798"/>
                      </a:cubicBezTo>
                      <a:cubicBezTo>
                        <a:pt x="17582" y="57798"/>
                        <a:pt x="17499" y="57792"/>
                        <a:pt x="17416" y="57778"/>
                      </a:cubicBezTo>
                      <a:cubicBezTo>
                        <a:pt x="16915" y="57678"/>
                        <a:pt x="16482" y="57378"/>
                        <a:pt x="16215" y="56944"/>
                      </a:cubicBezTo>
                      <a:cubicBezTo>
                        <a:pt x="16381" y="56177"/>
                        <a:pt x="16448" y="55409"/>
                        <a:pt x="16381" y="54609"/>
                      </a:cubicBezTo>
                      <a:cubicBezTo>
                        <a:pt x="16348" y="53808"/>
                        <a:pt x="16015" y="53041"/>
                        <a:pt x="15414" y="52474"/>
                      </a:cubicBezTo>
                      <a:cubicBezTo>
                        <a:pt x="15314" y="51507"/>
                        <a:pt x="15014" y="50573"/>
                        <a:pt x="14614" y="49705"/>
                      </a:cubicBezTo>
                      <a:cubicBezTo>
                        <a:pt x="14180" y="48838"/>
                        <a:pt x="13346" y="48238"/>
                        <a:pt x="12379" y="48138"/>
                      </a:cubicBezTo>
                      <a:cubicBezTo>
                        <a:pt x="12012" y="47237"/>
                        <a:pt x="11545" y="46436"/>
                        <a:pt x="10944" y="45703"/>
                      </a:cubicBezTo>
                      <a:cubicBezTo>
                        <a:pt x="10344" y="44935"/>
                        <a:pt x="9477" y="44435"/>
                        <a:pt x="8509" y="44268"/>
                      </a:cubicBezTo>
                      <a:cubicBezTo>
                        <a:pt x="8386" y="44251"/>
                        <a:pt x="8263" y="44243"/>
                        <a:pt x="8141" y="44243"/>
                      </a:cubicBezTo>
                      <a:cubicBezTo>
                        <a:pt x="7303" y="44243"/>
                        <a:pt x="6502" y="44637"/>
                        <a:pt x="6007" y="45336"/>
                      </a:cubicBezTo>
                      <a:cubicBezTo>
                        <a:pt x="5574" y="46136"/>
                        <a:pt x="5574" y="47104"/>
                        <a:pt x="6041" y="47904"/>
                      </a:cubicBezTo>
                      <a:cubicBezTo>
                        <a:pt x="6508" y="48671"/>
                        <a:pt x="7175" y="49272"/>
                        <a:pt x="8009" y="49639"/>
                      </a:cubicBezTo>
                      <a:cubicBezTo>
                        <a:pt x="8843" y="49972"/>
                        <a:pt x="9677" y="50239"/>
                        <a:pt x="10577" y="50406"/>
                      </a:cubicBezTo>
                      <a:cubicBezTo>
                        <a:pt x="10544" y="51974"/>
                        <a:pt x="11378" y="53408"/>
                        <a:pt x="12712" y="54175"/>
                      </a:cubicBezTo>
                      <a:cubicBezTo>
                        <a:pt x="12946" y="54976"/>
                        <a:pt x="13279" y="55743"/>
                        <a:pt x="13780" y="56410"/>
                      </a:cubicBezTo>
                      <a:cubicBezTo>
                        <a:pt x="14013" y="56777"/>
                        <a:pt x="14313" y="57077"/>
                        <a:pt x="14680" y="57277"/>
                      </a:cubicBezTo>
                      <a:cubicBezTo>
                        <a:pt x="14747" y="57311"/>
                        <a:pt x="14814" y="57311"/>
                        <a:pt x="14847" y="57344"/>
                      </a:cubicBezTo>
                      <a:cubicBezTo>
                        <a:pt x="15456" y="58338"/>
                        <a:pt x="16435" y="59116"/>
                        <a:pt x="17635" y="59116"/>
                      </a:cubicBezTo>
                      <a:cubicBezTo>
                        <a:pt x="17684" y="59116"/>
                        <a:pt x="17733" y="59115"/>
                        <a:pt x="17782" y="59112"/>
                      </a:cubicBezTo>
                      <a:cubicBezTo>
                        <a:pt x="19450" y="59045"/>
                        <a:pt x="20618" y="57678"/>
                        <a:pt x="21185" y="56210"/>
                      </a:cubicBezTo>
                      <a:cubicBezTo>
                        <a:pt x="22286" y="53408"/>
                        <a:pt x="22086" y="50006"/>
                        <a:pt x="21051" y="47204"/>
                      </a:cubicBezTo>
                      <a:cubicBezTo>
                        <a:pt x="20518" y="45803"/>
                        <a:pt x="19751" y="44502"/>
                        <a:pt x="18783" y="43368"/>
                      </a:cubicBezTo>
                      <a:cubicBezTo>
                        <a:pt x="17816" y="42233"/>
                        <a:pt x="16682" y="41233"/>
                        <a:pt x="15414" y="40399"/>
                      </a:cubicBezTo>
                      <a:cubicBezTo>
                        <a:pt x="13012" y="38664"/>
                        <a:pt x="10344" y="37063"/>
                        <a:pt x="9176" y="34128"/>
                      </a:cubicBezTo>
                      <a:cubicBezTo>
                        <a:pt x="8009" y="31225"/>
                        <a:pt x="8342" y="27890"/>
                        <a:pt x="9243" y="24954"/>
                      </a:cubicBezTo>
                      <a:cubicBezTo>
                        <a:pt x="10310" y="21519"/>
                        <a:pt x="12078" y="18350"/>
                        <a:pt x="13346" y="15014"/>
                      </a:cubicBezTo>
                      <a:cubicBezTo>
                        <a:pt x="14513" y="12012"/>
                        <a:pt x="15347" y="8543"/>
                        <a:pt x="14280" y="5374"/>
                      </a:cubicBezTo>
                      <a:cubicBezTo>
                        <a:pt x="13145" y="1858"/>
                        <a:pt x="10019" y="1"/>
                        <a:pt x="68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40"/>
                <p:cNvSpPr/>
                <p:nvPr/>
              </p:nvSpPr>
              <p:spPr>
                <a:xfrm>
                  <a:off x="12263400" y="4582050"/>
                  <a:ext cx="1215725" cy="4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29" h="19188" extrusionOk="0">
                      <a:moveTo>
                        <a:pt x="24416" y="0"/>
                      </a:moveTo>
                      <a:cubicBezTo>
                        <a:pt x="24251" y="0"/>
                        <a:pt x="24085" y="1"/>
                        <a:pt x="23918" y="3"/>
                      </a:cubicBezTo>
                      <a:cubicBezTo>
                        <a:pt x="1" y="236"/>
                        <a:pt x="234" y="18816"/>
                        <a:pt x="23284" y="19183"/>
                      </a:cubicBezTo>
                      <a:cubicBezTo>
                        <a:pt x="23477" y="19186"/>
                        <a:pt x="23669" y="19187"/>
                        <a:pt x="23859" y="19187"/>
                      </a:cubicBezTo>
                      <a:cubicBezTo>
                        <a:pt x="46255" y="19187"/>
                        <a:pt x="48629" y="0"/>
                        <a:pt x="24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8" name="Google Shape;548;p40"/>
              <p:cNvSpPr/>
              <p:nvPr/>
            </p:nvSpPr>
            <p:spPr>
              <a:xfrm rot="-875400">
                <a:off x="7014628" y="3006313"/>
                <a:ext cx="550364" cy="143965"/>
              </a:xfrm>
              <a:custGeom>
                <a:avLst/>
                <a:gdLst/>
                <a:ahLst/>
                <a:cxnLst/>
                <a:rect l="l" t="t" r="r" b="b"/>
                <a:pathLst>
                  <a:path w="18314" h="4791" extrusionOk="0">
                    <a:moveTo>
                      <a:pt x="4338" y="0"/>
                    </a:moveTo>
                    <a:cubicBezTo>
                      <a:pt x="1740" y="0"/>
                      <a:pt x="0" y="183"/>
                      <a:pt x="0" y="1221"/>
                    </a:cubicBezTo>
                    <a:cubicBezTo>
                      <a:pt x="0" y="2822"/>
                      <a:pt x="4136" y="4790"/>
                      <a:pt x="9207" y="4790"/>
                    </a:cubicBezTo>
                    <a:cubicBezTo>
                      <a:pt x="14244" y="4790"/>
                      <a:pt x="18313" y="2822"/>
                      <a:pt x="18313" y="1221"/>
                    </a:cubicBezTo>
                    <a:cubicBezTo>
                      <a:pt x="18313" y="183"/>
                      <a:pt x="16601" y="0"/>
                      <a:pt x="14014" y="0"/>
                    </a:cubicBezTo>
                    <a:cubicBezTo>
                      <a:pt x="12613" y="0"/>
                      <a:pt x="10955" y="54"/>
                      <a:pt x="9173" y="54"/>
                    </a:cubicBezTo>
                    <a:cubicBezTo>
                      <a:pt x="7404" y="54"/>
                      <a:pt x="5745" y="0"/>
                      <a:pt x="4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" name="Google Shape;549;p40"/>
            <p:cNvSpPr/>
            <p:nvPr/>
          </p:nvSpPr>
          <p:spPr>
            <a:xfrm>
              <a:off x="7074204" y="4112796"/>
              <a:ext cx="183475" cy="460875"/>
            </a:xfrm>
            <a:custGeom>
              <a:avLst/>
              <a:gdLst/>
              <a:ahLst/>
              <a:cxnLst/>
              <a:rect l="l" t="t" r="r" b="b"/>
              <a:pathLst>
                <a:path w="7339" h="18435" extrusionOk="0">
                  <a:moveTo>
                    <a:pt x="20" y="461"/>
                  </a:moveTo>
                  <a:cubicBezTo>
                    <a:pt x="-139" y="-237"/>
                    <a:pt x="1195" y="1"/>
                    <a:pt x="1925" y="271"/>
                  </a:cubicBezTo>
                  <a:cubicBezTo>
                    <a:pt x="2655" y="541"/>
                    <a:pt x="3544" y="683"/>
                    <a:pt x="4401" y="2080"/>
                  </a:cubicBezTo>
                  <a:cubicBezTo>
                    <a:pt x="5258" y="3477"/>
                    <a:pt x="6639" y="6621"/>
                    <a:pt x="7068" y="8653"/>
                  </a:cubicBezTo>
                  <a:cubicBezTo>
                    <a:pt x="7497" y="10685"/>
                    <a:pt x="7354" y="12764"/>
                    <a:pt x="6973" y="14272"/>
                  </a:cubicBezTo>
                  <a:cubicBezTo>
                    <a:pt x="6592" y="15780"/>
                    <a:pt x="5687" y="17018"/>
                    <a:pt x="4782" y="17701"/>
                  </a:cubicBezTo>
                  <a:cubicBezTo>
                    <a:pt x="3877" y="18384"/>
                    <a:pt x="2052" y="18543"/>
                    <a:pt x="1544" y="18368"/>
                  </a:cubicBezTo>
                  <a:cubicBezTo>
                    <a:pt x="1036" y="18194"/>
                    <a:pt x="1496" y="17543"/>
                    <a:pt x="1734" y="16654"/>
                  </a:cubicBezTo>
                  <a:cubicBezTo>
                    <a:pt x="1972" y="15765"/>
                    <a:pt x="2671" y="14479"/>
                    <a:pt x="2973" y="13034"/>
                  </a:cubicBezTo>
                  <a:cubicBezTo>
                    <a:pt x="3275" y="11589"/>
                    <a:pt x="3560" y="9415"/>
                    <a:pt x="3544" y="7986"/>
                  </a:cubicBezTo>
                  <a:cubicBezTo>
                    <a:pt x="3528" y="6557"/>
                    <a:pt x="3464" y="5716"/>
                    <a:pt x="2877" y="4462"/>
                  </a:cubicBezTo>
                  <a:cubicBezTo>
                    <a:pt x="2290" y="3208"/>
                    <a:pt x="179" y="1160"/>
                    <a:pt x="20" y="46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0" name="Google Shape;550;p40"/>
            <p:cNvSpPr/>
            <p:nvPr/>
          </p:nvSpPr>
          <p:spPr>
            <a:xfrm>
              <a:off x="7881156" y="3908614"/>
              <a:ext cx="336025" cy="448975"/>
            </a:xfrm>
            <a:custGeom>
              <a:avLst/>
              <a:gdLst/>
              <a:ahLst/>
              <a:cxnLst/>
              <a:rect l="l" t="t" r="r" b="b"/>
              <a:pathLst>
                <a:path w="13441" h="17959" extrusionOk="0">
                  <a:moveTo>
                    <a:pt x="2508" y="246"/>
                  </a:moveTo>
                  <a:cubicBezTo>
                    <a:pt x="2175" y="-500"/>
                    <a:pt x="1207" y="659"/>
                    <a:pt x="794" y="1389"/>
                  </a:cubicBezTo>
                  <a:cubicBezTo>
                    <a:pt x="381" y="2119"/>
                    <a:pt x="96" y="3295"/>
                    <a:pt x="32" y="4628"/>
                  </a:cubicBezTo>
                  <a:cubicBezTo>
                    <a:pt x="-31" y="5962"/>
                    <a:pt x="48" y="7850"/>
                    <a:pt x="413" y="9390"/>
                  </a:cubicBezTo>
                  <a:cubicBezTo>
                    <a:pt x="778" y="10930"/>
                    <a:pt x="1413" y="12534"/>
                    <a:pt x="2222" y="13867"/>
                  </a:cubicBezTo>
                  <a:cubicBezTo>
                    <a:pt x="3032" y="15201"/>
                    <a:pt x="4238" y="16740"/>
                    <a:pt x="5270" y="17391"/>
                  </a:cubicBezTo>
                  <a:cubicBezTo>
                    <a:pt x="6302" y="18042"/>
                    <a:pt x="7398" y="18010"/>
                    <a:pt x="8414" y="17772"/>
                  </a:cubicBezTo>
                  <a:cubicBezTo>
                    <a:pt x="9430" y="17534"/>
                    <a:pt x="10604" y="16597"/>
                    <a:pt x="11366" y="15962"/>
                  </a:cubicBezTo>
                  <a:cubicBezTo>
                    <a:pt x="12128" y="15327"/>
                    <a:pt x="12653" y="14534"/>
                    <a:pt x="12986" y="13962"/>
                  </a:cubicBezTo>
                  <a:cubicBezTo>
                    <a:pt x="13320" y="13391"/>
                    <a:pt x="13574" y="12866"/>
                    <a:pt x="13367" y="12533"/>
                  </a:cubicBezTo>
                  <a:cubicBezTo>
                    <a:pt x="13161" y="12200"/>
                    <a:pt x="12652" y="12153"/>
                    <a:pt x="11747" y="11962"/>
                  </a:cubicBezTo>
                  <a:cubicBezTo>
                    <a:pt x="10842" y="11772"/>
                    <a:pt x="9048" y="11771"/>
                    <a:pt x="7937" y="11390"/>
                  </a:cubicBezTo>
                  <a:cubicBezTo>
                    <a:pt x="6826" y="11009"/>
                    <a:pt x="5937" y="10597"/>
                    <a:pt x="5080" y="9676"/>
                  </a:cubicBezTo>
                  <a:cubicBezTo>
                    <a:pt x="4223" y="8755"/>
                    <a:pt x="3223" y="7438"/>
                    <a:pt x="2794" y="5866"/>
                  </a:cubicBezTo>
                  <a:cubicBezTo>
                    <a:pt x="2365" y="4294"/>
                    <a:pt x="2841" y="992"/>
                    <a:pt x="2508" y="24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8" name="Google Shape;623;p42">
            <a:extLst>
              <a:ext uri="{FF2B5EF4-FFF2-40B4-BE49-F238E27FC236}">
                <a16:creationId xmlns:a16="http://schemas.microsoft.com/office/drawing/2014/main" id="{BE149F93-BFD3-4AB0-B5AE-F55E0E034989}"/>
              </a:ext>
            </a:extLst>
          </p:cNvPr>
          <p:cNvSpPr txBox="1">
            <a:spLocks/>
          </p:cNvSpPr>
          <p:nvPr/>
        </p:nvSpPr>
        <p:spPr>
          <a:xfrm>
            <a:off x="807974" y="96564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b="1" dirty="0">
                <a:solidFill>
                  <a:schemeClr val="accent6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3769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1"/>
          <p:cNvSpPr txBox="1">
            <a:spLocks noGrp="1"/>
          </p:cNvSpPr>
          <p:nvPr>
            <p:ph type="title"/>
          </p:nvPr>
        </p:nvSpPr>
        <p:spPr>
          <a:xfrm>
            <a:off x="4299434" y="520866"/>
            <a:ext cx="4341196" cy="12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Bagaimanakah manusia membiak?</a:t>
            </a:r>
            <a:endParaRPr b="1" dirty="0"/>
          </a:p>
        </p:txBody>
      </p:sp>
      <p:grpSp>
        <p:nvGrpSpPr>
          <p:cNvPr id="557" name="Google Shape;557;p41"/>
          <p:cNvGrpSpPr/>
          <p:nvPr/>
        </p:nvGrpSpPr>
        <p:grpSpPr>
          <a:xfrm rot="-846083" flipH="1">
            <a:off x="62276" y="645929"/>
            <a:ext cx="982186" cy="877831"/>
            <a:chOff x="4388025" y="1094825"/>
            <a:chExt cx="613900" cy="548675"/>
          </a:xfrm>
        </p:grpSpPr>
        <p:sp>
          <p:nvSpPr>
            <p:cNvPr id="558" name="Google Shape;558;p41"/>
            <p:cNvSpPr/>
            <p:nvPr/>
          </p:nvSpPr>
          <p:spPr>
            <a:xfrm>
              <a:off x="4507900" y="1094825"/>
              <a:ext cx="494025" cy="536375"/>
            </a:xfrm>
            <a:custGeom>
              <a:avLst/>
              <a:gdLst/>
              <a:ahLst/>
              <a:cxnLst/>
              <a:rect l="l" t="t" r="r" b="b"/>
              <a:pathLst>
                <a:path w="19761" h="21455" extrusionOk="0">
                  <a:moveTo>
                    <a:pt x="8716" y="0"/>
                  </a:moveTo>
                  <a:cubicBezTo>
                    <a:pt x="8348" y="0"/>
                    <a:pt x="8001" y="201"/>
                    <a:pt x="7707" y="706"/>
                  </a:cubicBezTo>
                  <a:cubicBezTo>
                    <a:pt x="6923" y="2072"/>
                    <a:pt x="5758" y="4335"/>
                    <a:pt x="5019" y="5881"/>
                  </a:cubicBezTo>
                  <a:cubicBezTo>
                    <a:pt x="5489" y="5926"/>
                    <a:pt x="5937" y="6105"/>
                    <a:pt x="6296" y="6419"/>
                  </a:cubicBezTo>
                  <a:cubicBezTo>
                    <a:pt x="6744" y="6912"/>
                    <a:pt x="6901" y="7606"/>
                    <a:pt x="6699" y="8256"/>
                  </a:cubicBezTo>
                  <a:cubicBezTo>
                    <a:pt x="6497" y="8883"/>
                    <a:pt x="6139" y="9466"/>
                    <a:pt x="5624" y="9891"/>
                  </a:cubicBezTo>
                  <a:cubicBezTo>
                    <a:pt x="4974" y="10474"/>
                    <a:pt x="4145" y="10832"/>
                    <a:pt x="3294" y="10967"/>
                  </a:cubicBezTo>
                  <a:lnTo>
                    <a:pt x="2845" y="10967"/>
                  </a:lnTo>
                  <a:cubicBezTo>
                    <a:pt x="1860" y="13409"/>
                    <a:pt x="986" y="15873"/>
                    <a:pt x="202" y="18383"/>
                  </a:cubicBezTo>
                  <a:cubicBezTo>
                    <a:pt x="45" y="18741"/>
                    <a:pt x="0" y="19122"/>
                    <a:pt x="45" y="19503"/>
                  </a:cubicBezTo>
                  <a:cubicBezTo>
                    <a:pt x="179" y="20130"/>
                    <a:pt x="784" y="20489"/>
                    <a:pt x="1479" y="20713"/>
                  </a:cubicBezTo>
                  <a:cubicBezTo>
                    <a:pt x="2084" y="20242"/>
                    <a:pt x="2644" y="19705"/>
                    <a:pt x="3137" y="19100"/>
                  </a:cubicBezTo>
                  <a:lnTo>
                    <a:pt x="3361" y="19279"/>
                  </a:lnTo>
                  <a:cubicBezTo>
                    <a:pt x="2913" y="19839"/>
                    <a:pt x="2397" y="20354"/>
                    <a:pt x="1837" y="20802"/>
                  </a:cubicBezTo>
                  <a:cubicBezTo>
                    <a:pt x="2039" y="20847"/>
                    <a:pt x="2263" y="20892"/>
                    <a:pt x="2465" y="20914"/>
                  </a:cubicBezTo>
                  <a:cubicBezTo>
                    <a:pt x="5005" y="21272"/>
                    <a:pt x="7575" y="21455"/>
                    <a:pt x="10144" y="21455"/>
                  </a:cubicBezTo>
                  <a:cubicBezTo>
                    <a:pt x="12084" y="21455"/>
                    <a:pt x="14024" y="21351"/>
                    <a:pt x="15952" y="21139"/>
                  </a:cubicBezTo>
                  <a:cubicBezTo>
                    <a:pt x="17319" y="20982"/>
                    <a:pt x="18954" y="20601"/>
                    <a:pt x="19425" y="19391"/>
                  </a:cubicBezTo>
                  <a:cubicBezTo>
                    <a:pt x="19761" y="18540"/>
                    <a:pt x="19402" y="17599"/>
                    <a:pt x="19044" y="16770"/>
                  </a:cubicBezTo>
                  <a:cubicBezTo>
                    <a:pt x="16938" y="11930"/>
                    <a:pt x="14832" y="7068"/>
                    <a:pt x="11762" y="2744"/>
                  </a:cubicBezTo>
                  <a:cubicBezTo>
                    <a:pt x="11155" y="1867"/>
                    <a:pt x="9837" y="0"/>
                    <a:pt x="8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4412575" y="1154700"/>
              <a:ext cx="267850" cy="214300"/>
            </a:xfrm>
            <a:custGeom>
              <a:avLst/>
              <a:gdLst/>
              <a:ahLst/>
              <a:cxnLst/>
              <a:rect l="l" t="t" r="r" b="b"/>
              <a:pathLst>
                <a:path w="10714" h="8572" extrusionOk="0">
                  <a:moveTo>
                    <a:pt x="2245" y="1"/>
                  </a:moveTo>
                  <a:cubicBezTo>
                    <a:pt x="1" y="1"/>
                    <a:pt x="282" y="3549"/>
                    <a:pt x="1438" y="5346"/>
                  </a:cubicBezTo>
                  <a:cubicBezTo>
                    <a:pt x="2178" y="6555"/>
                    <a:pt x="3231" y="7496"/>
                    <a:pt x="4508" y="8101"/>
                  </a:cubicBezTo>
                  <a:cubicBezTo>
                    <a:pt x="5180" y="8415"/>
                    <a:pt x="5919" y="8572"/>
                    <a:pt x="6658" y="8572"/>
                  </a:cubicBezTo>
                  <a:lnTo>
                    <a:pt x="7107" y="8572"/>
                  </a:lnTo>
                  <a:cubicBezTo>
                    <a:pt x="7958" y="8437"/>
                    <a:pt x="8787" y="8079"/>
                    <a:pt x="9437" y="7496"/>
                  </a:cubicBezTo>
                  <a:cubicBezTo>
                    <a:pt x="9952" y="7071"/>
                    <a:pt x="10310" y="6488"/>
                    <a:pt x="10512" y="5861"/>
                  </a:cubicBezTo>
                  <a:cubicBezTo>
                    <a:pt x="10714" y="5211"/>
                    <a:pt x="10557" y="4517"/>
                    <a:pt x="10109" y="4024"/>
                  </a:cubicBezTo>
                  <a:cubicBezTo>
                    <a:pt x="9750" y="3710"/>
                    <a:pt x="9302" y="3531"/>
                    <a:pt x="8832" y="3486"/>
                  </a:cubicBezTo>
                  <a:cubicBezTo>
                    <a:pt x="8137" y="3396"/>
                    <a:pt x="7398" y="3419"/>
                    <a:pt x="6748" y="3172"/>
                  </a:cubicBezTo>
                  <a:cubicBezTo>
                    <a:pt x="5964" y="2881"/>
                    <a:pt x="5404" y="2187"/>
                    <a:pt x="4844" y="1559"/>
                  </a:cubicBezTo>
                  <a:cubicBezTo>
                    <a:pt x="4306" y="909"/>
                    <a:pt x="3701" y="260"/>
                    <a:pt x="2872" y="81"/>
                  </a:cubicBezTo>
                  <a:cubicBezTo>
                    <a:pt x="2644" y="26"/>
                    <a:pt x="2436" y="1"/>
                    <a:pt x="2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4388025" y="1475975"/>
              <a:ext cx="203900" cy="167525"/>
            </a:xfrm>
            <a:custGeom>
              <a:avLst/>
              <a:gdLst/>
              <a:ahLst/>
              <a:cxnLst/>
              <a:rect l="l" t="t" r="r" b="b"/>
              <a:pathLst>
                <a:path w="8156" h="6701" extrusionOk="0">
                  <a:moveTo>
                    <a:pt x="1143" y="0"/>
                  </a:moveTo>
                  <a:cubicBezTo>
                    <a:pt x="449" y="874"/>
                    <a:pt x="68" y="1949"/>
                    <a:pt x="23" y="3047"/>
                  </a:cubicBezTo>
                  <a:cubicBezTo>
                    <a:pt x="0" y="4167"/>
                    <a:pt x="493" y="5265"/>
                    <a:pt x="1367" y="5982"/>
                  </a:cubicBezTo>
                  <a:cubicBezTo>
                    <a:pt x="1970" y="6434"/>
                    <a:pt x="2718" y="6700"/>
                    <a:pt x="3492" y="6700"/>
                  </a:cubicBezTo>
                  <a:cubicBezTo>
                    <a:pt x="3523" y="6700"/>
                    <a:pt x="3554" y="6700"/>
                    <a:pt x="3585" y="6699"/>
                  </a:cubicBezTo>
                  <a:cubicBezTo>
                    <a:pt x="4123" y="6699"/>
                    <a:pt x="4638" y="6609"/>
                    <a:pt x="5131" y="6430"/>
                  </a:cubicBezTo>
                  <a:cubicBezTo>
                    <a:pt x="5669" y="6206"/>
                    <a:pt x="6184" y="5937"/>
                    <a:pt x="6632" y="5579"/>
                  </a:cubicBezTo>
                  <a:cubicBezTo>
                    <a:pt x="7192" y="5131"/>
                    <a:pt x="7708" y="4615"/>
                    <a:pt x="8156" y="4033"/>
                  </a:cubicBezTo>
                  <a:lnTo>
                    <a:pt x="7932" y="3854"/>
                  </a:lnTo>
                  <a:cubicBezTo>
                    <a:pt x="7439" y="4481"/>
                    <a:pt x="6879" y="5019"/>
                    <a:pt x="6274" y="5467"/>
                  </a:cubicBezTo>
                  <a:cubicBezTo>
                    <a:pt x="5870" y="5758"/>
                    <a:pt x="5467" y="5982"/>
                    <a:pt x="5019" y="6139"/>
                  </a:cubicBezTo>
                  <a:cubicBezTo>
                    <a:pt x="4561" y="6308"/>
                    <a:pt x="4081" y="6391"/>
                    <a:pt x="3613" y="6391"/>
                  </a:cubicBezTo>
                  <a:cubicBezTo>
                    <a:pt x="2843" y="6391"/>
                    <a:pt x="2104" y="6167"/>
                    <a:pt x="1546" y="5736"/>
                  </a:cubicBezTo>
                  <a:cubicBezTo>
                    <a:pt x="740" y="5064"/>
                    <a:pt x="292" y="4078"/>
                    <a:pt x="337" y="3047"/>
                  </a:cubicBezTo>
                  <a:cubicBezTo>
                    <a:pt x="359" y="2017"/>
                    <a:pt x="717" y="1008"/>
                    <a:pt x="1367" y="179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41"/>
          <p:cNvGrpSpPr/>
          <p:nvPr/>
        </p:nvGrpSpPr>
        <p:grpSpPr>
          <a:xfrm>
            <a:off x="1992900" y="398008"/>
            <a:ext cx="1962451" cy="2092452"/>
            <a:chOff x="1688100" y="398008"/>
            <a:chExt cx="1962451" cy="2092452"/>
          </a:xfrm>
        </p:grpSpPr>
        <p:grpSp>
          <p:nvGrpSpPr>
            <p:cNvPr id="562" name="Google Shape;562;p41"/>
            <p:cNvGrpSpPr/>
            <p:nvPr/>
          </p:nvGrpSpPr>
          <p:grpSpPr>
            <a:xfrm>
              <a:off x="1689550" y="399304"/>
              <a:ext cx="1959582" cy="2089856"/>
              <a:chOff x="1689550" y="399304"/>
              <a:chExt cx="1959582" cy="2089856"/>
            </a:xfrm>
          </p:grpSpPr>
          <p:sp>
            <p:nvSpPr>
              <p:cNvPr id="563" name="Google Shape;563;p41"/>
              <p:cNvSpPr/>
              <p:nvPr/>
            </p:nvSpPr>
            <p:spPr>
              <a:xfrm flipH="1">
                <a:off x="1689550" y="399304"/>
                <a:ext cx="1959582" cy="2089856"/>
              </a:xfrm>
              <a:custGeom>
                <a:avLst/>
                <a:gdLst/>
                <a:ahLst/>
                <a:cxnLst/>
                <a:rect l="l" t="t" r="r" b="b"/>
                <a:pathLst>
                  <a:path w="54091" h="57687" extrusionOk="0">
                    <a:moveTo>
                      <a:pt x="976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56710"/>
                    </a:lnTo>
                    <a:cubicBezTo>
                      <a:pt x="0" y="57258"/>
                      <a:pt x="429" y="57686"/>
                      <a:pt x="976" y="57686"/>
                    </a:cubicBezTo>
                    <a:lnTo>
                      <a:pt x="53114" y="57686"/>
                    </a:lnTo>
                    <a:cubicBezTo>
                      <a:pt x="53650" y="57686"/>
                      <a:pt x="54090" y="57258"/>
                      <a:pt x="54090" y="56710"/>
                    </a:cubicBezTo>
                    <a:lnTo>
                      <a:pt x="54090" y="977"/>
                    </a:lnTo>
                    <a:cubicBezTo>
                      <a:pt x="54090" y="441"/>
                      <a:pt x="53650" y="1"/>
                      <a:pt x="53114" y="1"/>
                    </a:cubicBezTo>
                    <a:close/>
                  </a:path>
                </a:pathLst>
              </a:custGeom>
              <a:solidFill>
                <a:srgbClr val="E6A29B">
                  <a:alpha val="18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1"/>
              <p:cNvSpPr/>
              <p:nvPr/>
            </p:nvSpPr>
            <p:spPr>
              <a:xfrm flipH="1">
                <a:off x="3122021" y="2274331"/>
                <a:ext cx="323983" cy="11665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322" extrusionOk="0">
                    <a:moveTo>
                      <a:pt x="215" y="0"/>
                    </a:moveTo>
                    <a:cubicBezTo>
                      <a:pt x="1" y="0"/>
                      <a:pt x="1" y="322"/>
                      <a:pt x="215" y="322"/>
                    </a:cubicBezTo>
                    <a:lnTo>
                      <a:pt x="8728" y="322"/>
                    </a:lnTo>
                    <a:cubicBezTo>
                      <a:pt x="8943" y="322"/>
                      <a:pt x="8943" y="0"/>
                      <a:pt x="87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1"/>
              <p:cNvSpPr/>
              <p:nvPr/>
            </p:nvSpPr>
            <p:spPr>
              <a:xfrm flipH="1">
                <a:off x="3122891" y="2317876"/>
                <a:ext cx="434802" cy="11267"/>
              </a:xfrm>
              <a:custGeom>
                <a:avLst/>
                <a:gdLst/>
                <a:ahLst/>
                <a:cxnLst/>
                <a:rect l="l" t="t" r="r" b="b"/>
                <a:pathLst>
                  <a:path w="12002" h="311" extrusionOk="0">
                    <a:moveTo>
                      <a:pt x="191" y="1"/>
                    </a:moveTo>
                    <a:cubicBezTo>
                      <a:pt x="0" y="13"/>
                      <a:pt x="0" y="298"/>
                      <a:pt x="191" y="310"/>
                    </a:cubicBezTo>
                    <a:lnTo>
                      <a:pt x="11811" y="310"/>
                    </a:lnTo>
                    <a:cubicBezTo>
                      <a:pt x="12002" y="298"/>
                      <a:pt x="12002" y="13"/>
                      <a:pt x="118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1"/>
              <p:cNvSpPr/>
              <p:nvPr/>
            </p:nvSpPr>
            <p:spPr>
              <a:xfrm flipH="1">
                <a:off x="3122021" y="2361023"/>
                <a:ext cx="436541" cy="11231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310" extrusionOk="0">
                    <a:moveTo>
                      <a:pt x="215" y="0"/>
                    </a:moveTo>
                    <a:cubicBezTo>
                      <a:pt x="0" y="0"/>
                      <a:pt x="0" y="310"/>
                      <a:pt x="215" y="310"/>
                    </a:cubicBezTo>
                    <a:lnTo>
                      <a:pt x="11835" y="310"/>
                    </a:lnTo>
                    <a:cubicBezTo>
                      <a:pt x="12050" y="310"/>
                      <a:pt x="12050" y="0"/>
                      <a:pt x="11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1"/>
              <p:cNvSpPr/>
              <p:nvPr/>
            </p:nvSpPr>
            <p:spPr>
              <a:xfrm flipH="1">
                <a:off x="3122891" y="2404134"/>
                <a:ext cx="434802" cy="11701"/>
              </a:xfrm>
              <a:custGeom>
                <a:avLst/>
                <a:gdLst/>
                <a:ahLst/>
                <a:cxnLst/>
                <a:rect l="l" t="t" r="r" b="b"/>
                <a:pathLst>
                  <a:path w="12002" h="323" extrusionOk="0">
                    <a:moveTo>
                      <a:pt x="191" y="1"/>
                    </a:moveTo>
                    <a:cubicBezTo>
                      <a:pt x="0" y="13"/>
                      <a:pt x="0" y="299"/>
                      <a:pt x="191" y="322"/>
                    </a:cubicBezTo>
                    <a:lnTo>
                      <a:pt x="11811" y="322"/>
                    </a:lnTo>
                    <a:cubicBezTo>
                      <a:pt x="12002" y="299"/>
                      <a:pt x="12002" y="13"/>
                      <a:pt x="118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1"/>
              <p:cNvSpPr/>
              <p:nvPr/>
            </p:nvSpPr>
            <p:spPr>
              <a:xfrm flipH="1">
                <a:off x="3530921" y="449769"/>
                <a:ext cx="48364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037" extrusionOk="0">
                    <a:moveTo>
                      <a:pt x="656" y="1"/>
                    </a:moveTo>
                    <a:cubicBezTo>
                      <a:pt x="1" y="1"/>
                      <a:pt x="1" y="1037"/>
                      <a:pt x="656" y="1037"/>
                    </a:cubicBezTo>
                    <a:cubicBezTo>
                      <a:pt x="1323" y="1037"/>
                      <a:pt x="1334" y="1"/>
                      <a:pt x="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1"/>
              <p:cNvSpPr/>
              <p:nvPr/>
            </p:nvSpPr>
            <p:spPr>
              <a:xfrm flipH="1">
                <a:off x="3445098" y="449769"/>
                <a:ext cx="48327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037" extrusionOk="0">
                    <a:moveTo>
                      <a:pt x="667" y="1"/>
                    </a:moveTo>
                    <a:cubicBezTo>
                      <a:pt x="0" y="1"/>
                      <a:pt x="0" y="1037"/>
                      <a:pt x="667" y="1037"/>
                    </a:cubicBezTo>
                    <a:cubicBezTo>
                      <a:pt x="1334" y="1037"/>
                      <a:pt x="1334" y="1"/>
                      <a:pt x="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1"/>
              <p:cNvSpPr/>
              <p:nvPr/>
            </p:nvSpPr>
            <p:spPr>
              <a:xfrm flipH="1">
                <a:off x="3359239" y="449769"/>
                <a:ext cx="47929" cy="37568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037" extrusionOk="0">
                    <a:moveTo>
                      <a:pt x="667" y="1"/>
                    </a:moveTo>
                    <a:cubicBezTo>
                      <a:pt x="1" y="1"/>
                      <a:pt x="1" y="1037"/>
                      <a:pt x="667" y="1037"/>
                    </a:cubicBezTo>
                    <a:cubicBezTo>
                      <a:pt x="1322" y="1037"/>
                      <a:pt x="1322" y="1"/>
                      <a:pt x="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 flipH="1">
                <a:off x="2026031" y="1295826"/>
                <a:ext cx="272757" cy="234428"/>
              </a:xfrm>
              <a:custGeom>
                <a:avLst/>
                <a:gdLst/>
                <a:ahLst/>
                <a:cxnLst/>
                <a:rect l="l" t="t" r="r" b="b"/>
                <a:pathLst>
                  <a:path w="7529" h="6471" extrusionOk="0">
                    <a:moveTo>
                      <a:pt x="3623" y="0"/>
                    </a:moveTo>
                    <a:cubicBezTo>
                      <a:pt x="2215" y="0"/>
                      <a:pt x="874" y="772"/>
                      <a:pt x="528" y="2519"/>
                    </a:cubicBezTo>
                    <a:cubicBezTo>
                      <a:pt x="0" y="5172"/>
                      <a:pt x="1987" y="6470"/>
                      <a:pt x="3958" y="6470"/>
                    </a:cubicBezTo>
                    <a:cubicBezTo>
                      <a:pt x="5632" y="6470"/>
                      <a:pt x="7295" y="5535"/>
                      <a:pt x="7398" y="3698"/>
                    </a:cubicBezTo>
                    <a:cubicBezTo>
                      <a:pt x="7528" y="1397"/>
                      <a:pt x="5516" y="0"/>
                      <a:pt x="36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1"/>
              <p:cNvSpPr/>
              <p:nvPr/>
            </p:nvSpPr>
            <p:spPr>
              <a:xfrm flipH="1">
                <a:off x="3040147" y="1295826"/>
                <a:ext cx="272684" cy="234428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6471" extrusionOk="0">
                    <a:moveTo>
                      <a:pt x="3910" y="0"/>
                    </a:moveTo>
                    <a:cubicBezTo>
                      <a:pt x="2016" y="0"/>
                      <a:pt x="0" y="1397"/>
                      <a:pt x="123" y="3698"/>
                    </a:cubicBezTo>
                    <a:cubicBezTo>
                      <a:pt x="227" y="5535"/>
                      <a:pt x="1890" y="6470"/>
                      <a:pt x="3564" y="6470"/>
                    </a:cubicBezTo>
                    <a:cubicBezTo>
                      <a:pt x="5537" y="6470"/>
                      <a:pt x="7526" y="5172"/>
                      <a:pt x="7005" y="2519"/>
                    </a:cubicBezTo>
                    <a:cubicBezTo>
                      <a:pt x="6660" y="772"/>
                      <a:pt x="5318" y="0"/>
                      <a:pt x="39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1"/>
              <p:cNvSpPr/>
              <p:nvPr/>
            </p:nvSpPr>
            <p:spPr>
              <a:xfrm flipH="1">
                <a:off x="1826308" y="792699"/>
                <a:ext cx="1686535" cy="1273759"/>
              </a:xfrm>
              <a:custGeom>
                <a:avLst/>
                <a:gdLst/>
                <a:ahLst/>
                <a:cxnLst/>
                <a:rect l="l" t="t" r="r" b="b"/>
                <a:pathLst>
                  <a:path w="46554" h="35160" extrusionOk="0">
                    <a:moveTo>
                      <a:pt x="23289" y="0"/>
                    </a:moveTo>
                    <a:cubicBezTo>
                      <a:pt x="19932" y="0"/>
                      <a:pt x="17657" y="2334"/>
                      <a:pt x="16122" y="3155"/>
                    </a:cubicBezTo>
                    <a:cubicBezTo>
                      <a:pt x="15513" y="3481"/>
                      <a:pt x="14918" y="3548"/>
                      <a:pt x="14079" y="3548"/>
                    </a:cubicBezTo>
                    <a:cubicBezTo>
                      <a:pt x="13482" y="3548"/>
                      <a:pt x="12762" y="3514"/>
                      <a:pt x="11826" y="3514"/>
                    </a:cubicBezTo>
                    <a:cubicBezTo>
                      <a:pt x="10756" y="3514"/>
                      <a:pt x="9404" y="3559"/>
                      <a:pt x="7632" y="3751"/>
                    </a:cubicBezTo>
                    <a:cubicBezTo>
                      <a:pt x="2132" y="4346"/>
                      <a:pt x="1" y="8692"/>
                      <a:pt x="1" y="11787"/>
                    </a:cubicBezTo>
                    <a:cubicBezTo>
                      <a:pt x="1" y="14871"/>
                      <a:pt x="2822" y="17538"/>
                      <a:pt x="3310" y="18062"/>
                    </a:cubicBezTo>
                    <a:cubicBezTo>
                      <a:pt x="3768" y="18577"/>
                      <a:pt x="5215" y="21410"/>
                      <a:pt x="6753" y="21410"/>
                    </a:cubicBezTo>
                    <a:cubicBezTo>
                      <a:pt x="6816" y="21410"/>
                      <a:pt x="6879" y="21406"/>
                      <a:pt x="6942" y="21396"/>
                    </a:cubicBezTo>
                    <a:cubicBezTo>
                      <a:pt x="8561" y="21134"/>
                      <a:pt x="7549" y="18943"/>
                      <a:pt x="7085" y="17431"/>
                    </a:cubicBezTo>
                    <a:cubicBezTo>
                      <a:pt x="6620" y="15919"/>
                      <a:pt x="8144" y="13764"/>
                      <a:pt x="7549" y="13502"/>
                    </a:cubicBezTo>
                    <a:cubicBezTo>
                      <a:pt x="7496" y="13479"/>
                      <a:pt x="7441" y="13469"/>
                      <a:pt x="7384" y="13469"/>
                    </a:cubicBezTo>
                    <a:cubicBezTo>
                      <a:pt x="6821" y="13469"/>
                      <a:pt x="6066" y="14479"/>
                      <a:pt x="5022" y="14479"/>
                    </a:cubicBezTo>
                    <a:cubicBezTo>
                      <a:pt x="5011" y="14479"/>
                      <a:pt x="5000" y="14478"/>
                      <a:pt x="4989" y="14478"/>
                    </a:cubicBezTo>
                    <a:cubicBezTo>
                      <a:pt x="3811" y="14466"/>
                      <a:pt x="3191" y="13371"/>
                      <a:pt x="2918" y="12145"/>
                    </a:cubicBezTo>
                    <a:cubicBezTo>
                      <a:pt x="2656" y="10906"/>
                      <a:pt x="3596" y="8430"/>
                      <a:pt x="7192" y="7394"/>
                    </a:cubicBezTo>
                    <a:cubicBezTo>
                      <a:pt x="7937" y="7177"/>
                      <a:pt x="8704" y="7078"/>
                      <a:pt x="9458" y="7078"/>
                    </a:cubicBezTo>
                    <a:cubicBezTo>
                      <a:pt x="12342" y="7078"/>
                      <a:pt x="15047" y="8525"/>
                      <a:pt x="15717" y="10347"/>
                    </a:cubicBezTo>
                    <a:cubicBezTo>
                      <a:pt x="16574" y="12657"/>
                      <a:pt x="15645" y="19086"/>
                      <a:pt x="15919" y="22455"/>
                    </a:cubicBezTo>
                    <a:cubicBezTo>
                      <a:pt x="16205" y="25825"/>
                      <a:pt x="19908" y="29040"/>
                      <a:pt x="20134" y="29492"/>
                    </a:cubicBezTo>
                    <a:cubicBezTo>
                      <a:pt x="20348" y="29933"/>
                      <a:pt x="19336" y="34004"/>
                      <a:pt x="19443" y="34481"/>
                    </a:cubicBezTo>
                    <a:cubicBezTo>
                      <a:pt x="19539" y="34945"/>
                      <a:pt x="21551" y="35159"/>
                      <a:pt x="23075" y="35159"/>
                    </a:cubicBezTo>
                    <a:lnTo>
                      <a:pt x="23492" y="35159"/>
                    </a:lnTo>
                    <a:cubicBezTo>
                      <a:pt x="25027" y="35159"/>
                      <a:pt x="27028" y="34945"/>
                      <a:pt x="27123" y="34481"/>
                    </a:cubicBezTo>
                    <a:cubicBezTo>
                      <a:pt x="27230" y="34004"/>
                      <a:pt x="26218" y="29933"/>
                      <a:pt x="26444" y="29492"/>
                    </a:cubicBezTo>
                    <a:cubicBezTo>
                      <a:pt x="26659" y="29040"/>
                      <a:pt x="30361" y="25825"/>
                      <a:pt x="30647" y="22455"/>
                    </a:cubicBezTo>
                    <a:cubicBezTo>
                      <a:pt x="30933" y="19086"/>
                      <a:pt x="29992" y="12657"/>
                      <a:pt x="30850" y="10347"/>
                    </a:cubicBezTo>
                    <a:cubicBezTo>
                      <a:pt x="31520" y="8523"/>
                      <a:pt x="34230" y="7082"/>
                      <a:pt x="37123" y="7082"/>
                    </a:cubicBezTo>
                    <a:cubicBezTo>
                      <a:pt x="37876" y="7082"/>
                      <a:pt x="38641" y="7180"/>
                      <a:pt x="39386" y="7394"/>
                    </a:cubicBezTo>
                    <a:cubicBezTo>
                      <a:pt x="42982" y="8442"/>
                      <a:pt x="43911" y="10906"/>
                      <a:pt x="43649" y="12145"/>
                    </a:cubicBezTo>
                    <a:cubicBezTo>
                      <a:pt x="43387" y="13383"/>
                      <a:pt x="42756" y="14466"/>
                      <a:pt x="41589" y="14490"/>
                    </a:cubicBezTo>
                    <a:cubicBezTo>
                      <a:pt x="41578" y="14490"/>
                      <a:pt x="41567" y="14490"/>
                      <a:pt x="41556" y="14490"/>
                    </a:cubicBezTo>
                    <a:cubicBezTo>
                      <a:pt x="40505" y="14490"/>
                      <a:pt x="39750" y="13478"/>
                      <a:pt x="39188" y="13478"/>
                    </a:cubicBezTo>
                    <a:cubicBezTo>
                      <a:pt x="39129" y="13478"/>
                      <a:pt x="39072" y="13489"/>
                      <a:pt x="39017" y="13514"/>
                    </a:cubicBezTo>
                    <a:cubicBezTo>
                      <a:pt x="38434" y="13764"/>
                      <a:pt x="39946" y="15919"/>
                      <a:pt x="39482" y="17431"/>
                    </a:cubicBezTo>
                    <a:cubicBezTo>
                      <a:pt x="39017" y="18943"/>
                      <a:pt x="38005" y="21146"/>
                      <a:pt x="39625" y="21396"/>
                    </a:cubicBezTo>
                    <a:cubicBezTo>
                      <a:pt x="39691" y="21406"/>
                      <a:pt x="39758" y="21412"/>
                      <a:pt x="39825" y="21412"/>
                    </a:cubicBezTo>
                    <a:cubicBezTo>
                      <a:pt x="41378" y="21412"/>
                      <a:pt x="42788" y="18588"/>
                      <a:pt x="43256" y="18074"/>
                    </a:cubicBezTo>
                    <a:cubicBezTo>
                      <a:pt x="43732" y="17538"/>
                      <a:pt x="46554" y="14883"/>
                      <a:pt x="46554" y="11787"/>
                    </a:cubicBezTo>
                    <a:cubicBezTo>
                      <a:pt x="46554" y="8692"/>
                      <a:pt x="44423" y="4346"/>
                      <a:pt x="38934" y="3751"/>
                    </a:cubicBezTo>
                    <a:cubicBezTo>
                      <a:pt x="37162" y="3559"/>
                      <a:pt x="35810" y="3514"/>
                      <a:pt x="34740" y="3514"/>
                    </a:cubicBezTo>
                    <a:cubicBezTo>
                      <a:pt x="33804" y="3514"/>
                      <a:pt x="33084" y="3548"/>
                      <a:pt x="32487" y="3548"/>
                    </a:cubicBezTo>
                    <a:cubicBezTo>
                      <a:pt x="31648" y="3548"/>
                      <a:pt x="31053" y="3481"/>
                      <a:pt x="30445" y="3155"/>
                    </a:cubicBezTo>
                    <a:cubicBezTo>
                      <a:pt x="28909" y="2334"/>
                      <a:pt x="26647" y="0"/>
                      <a:pt x="23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1"/>
              <p:cNvSpPr/>
              <p:nvPr/>
            </p:nvSpPr>
            <p:spPr>
              <a:xfrm flipH="1">
                <a:off x="2247707" y="969090"/>
                <a:ext cx="843738" cy="1105446"/>
              </a:xfrm>
              <a:custGeom>
                <a:avLst/>
                <a:gdLst/>
                <a:ahLst/>
                <a:cxnLst/>
                <a:rect l="l" t="t" r="r" b="b"/>
                <a:pathLst>
                  <a:path w="23290" h="30514" extrusionOk="0">
                    <a:moveTo>
                      <a:pt x="1586" y="1"/>
                    </a:moveTo>
                    <a:cubicBezTo>
                      <a:pt x="1311" y="1"/>
                      <a:pt x="1103" y="55"/>
                      <a:pt x="977" y="179"/>
                    </a:cubicBezTo>
                    <a:cubicBezTo>
                      <a:pt x="1" y="1132"/>
                      <a:pt x="5835" y="2406"/>
                      <a:pt x="6311" y="4466"/>
                    </a:cubicBezTo>
                    <a:cubicBezTo>
                      <a:pt x="6799" y="6514"/>
                      <a:pt x="5704" y="12038"/>
                      <a:pt x="10526" y="13574"/>
                    </a:cubicBezTo>
                    <a:cubicBezTo>
                      <a:pt x="11306" y="19107"/>
                      <a:pt x="11042" y="21611"/>
                      <a:pt x="10537" y="21611"/>
                    </a:cubicBezTo>
                    <a:cubicBezTo>
                      <a:pt x="10533" y="21611"/>
                      <a:pt x="10530" y="21611"/>
                      <a:pt x="10526" y="21611"/>
                    </a:cubicBezTo>
                    <a:cubicBezTo>
                      <a:pt x="10144" y="21584"/>
                      <a:pt x="9483" y="21033"/>
                      <a:pt x="8964" y="21033"/>
                    </a:cubicBezTo>
                    <a:cubicBezTo>
                      <a:pt x="8788" y="21033"/>
                      <a:pt x="8629" y="21096"/>
                      <a:pt x="8502" y="21265"/>
                    </a:cubicBezTo>
                    <a:cubicBezTo>
                      <a:pt x="8002" y="21920"/>
                      <a:pt x="9931" y="23790"/>
                      <a:pt x="9931" y="23790"/>
                    </a:cubicBezTo>
                    <a:cubicBezTo>
                      <a:pt x="9931" y="23790"/>
                      <a:pt x="9204" y="24087"/>
                      <a:pt x="9585" y="25040"/>
                    </a:cubicBezTo>
                    <a:cubicBezTo>
                      <a:pt x="9038" y="25504"/>
                      <a:pt x="9550" y="26218"/>
                      <a:pt x="9550" y="26218"/>
                    </a:cubicBezTo>
                    <a:cubicBezTo>
                      <a:pt x="8954" y="26969"/>
                      <a:pt x="9574" y="27647"/>
                      <a:pt x="9574" y="27647"/>
                    </a:cubicBezTo>
                    <a:cubicBezTo>
                      <a:pt x="9109" y="28004"/>
                      <a:pt x="9026" y="28659"/>
                      <a:pt x="9371" y="29135"/>
                    </a:cubicBezTo>
                    <a:cubicBezTo>
                      <a:pt x="8716" y="29886"/>
                      <a:pt x="8907" y="30278"/>
                      <a:pt x="8907" y="30278"/>
                    </a:cubicBezTo>
                    <a:cubicBezTo>
                      <a:pt x="9525" y="30473"/>
                      <a:pt x="10354" y="30513"/>
                      <a:pt x="10937" y="30513"/>
                    </a:cubicBezTo>
                    <a:cubicBezTo>
                      <a:pt x="11354" y="30513"/>
                      <a:pt x="11645" y="30493"/>
                      <a:pt x="11645" y="30493"/>
                    </a:cubicBezTo>
                    <a:cubicBezTo>
                      <a:pt x="11645" y="30493"/>
                      <a:pt x="11937" y="30513"/>
                      <a:pt x="12353" y="30513"/>
                    </a:cubicBezTo>
                    <a:cubicBezTo>
                      <a:pt x="12937" y="30513"/>
                      <a:pt x="13766" y="30473"/>
                      <a:pt x="14384" y="30278"/>
                    </a:cubicBezTo>
                    <a:cubicBezTo>
                      <a:pt x="14384" y="30278"/>
                      <a:pt x="14574" y="29886"/>
                      <a:pt x="13919" y="29135"/>
                    </a:cubicBezTo>
                    <a:cubicBezTo>
                      <a:pt x="14265" y="28659"/>
                      <a:pt x="14181" y="28004"/>
                      <a:pt x="13717" y="27647"/>
                    </a:cubicBezTo>
                    <a:cubicBezTo>
                      <a:pt x="13717" y="27647"/>
                      <a:pt x="14348" y="26969"/>
                      <a:pt x="13753" y="26218"/>
                    </a:cubicBezTo>
                    <a:cubicBezTo>
                      <a:pt x="13753" y="26218"/>
                      <a:pt x="14253" y="25504"/>
                      <a:pt x="13705" y="25040"/>
                    </a:cubicBezTo>
                    <a:cubicBezTo>
                      <a:pt x="14098" y="24087"/>
                      <a:pt x="13372" y="23790"/>
                      <a:pt x="13372" y="23790"/>
                    </a:cubicBezTo>
                    <a:cubicBezTo>
                      <a:pt x="13372" y="23790"/>
                      <a:pt x="15289" y="21920"/>
                      <a:pt x="14788" y="21265"/>
                    </a:cubicBezTo>
                    <a:cubicBezTo>
                      <a:pt x="14666" y="21101"/>
                      <a:pt x="14510" y="21040"/>
                      <a:pt x="14337" y="21040"/>
                    </a:cubicBezTo>
                    <a:cubicBezTo>
                      <a:pt x="13820" y="21040"/>
                      <a:pt x="13148" y="21593"/>
                      <a:pt x="12764" y="21611"/>
                    </a:cubicBezTo>
                    <a:cubicBezTo>
                      <a:pt x="12762" y="21611"/>
                      <a:pt x="12760" y="21611"/>
                      <a:pt x="12757" y="21611"/>
                    </a:cubicBezTo>
                    <a:cubicBezTo>
                      <a:pt x="12250" y="21611"/>
                      <a:pt x="11994" y="19108"/>
                      <a:pt x="12764" y="13574"/>
                    </a:cubicBezTo>
                    <a:cubicBezTo>
                      <a:pt x="17598" y="12038"/>
                      <a:pt x="16503" y="6514"/>
                      <a:pt x="16979" y="4466"/>
                    </a:cubicBezTo>
                    <a:cubicBezTo>
                      <a:pt x="17467" y="2418"/>
                      <a:pt x="23290" y="1144"/>
                      <a:pt x="22325" y="179"/>
                    </a:cubicBezTo>
                    <a:cubicBezTo>
                      <a:pt x="22199" y="55"/>
                      <a:pt x="21991" y="1"/>
                      <a:pt x="21716" y="1"/>
                    </a:cubicBezTo>
                    <a:cubicBezTo>
                      <a:pt x="19926" y="1"/>
                      <a:pt x="15300" y="2295"/>
                      <a:pt x="11978" y="2295"/>
                    </a:cubicBezTo>
                    <a:cubicBezTo>
                      <a:pt x="11865" y="2295"/>
                      <a:pt x="11754" y="2292"/>
                      <a:pt x="11645" y="2287"/>
                    </a:cubicBezTo>
                    <a:cubicBezTo>
                      <a:pt x="11536" y="2292"/>
                      <a:pt x="11426" y="2295"/>
                      <a:pt x="11314" y="2295"/>
                    </a:cubicBezTo>
                    <a:cubicBezTo>
                      <a:pt x="8001" y="2295"/>
                      <a:pt x="3376" y="1"/>
                      <a:pt x="15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1"/>
              <p:cNvSpPr/>
              <p:nvPr/>
            </p:nvSpPr>
            <p:spPr>
              <a:xfrm flipH="1">
                <a:off x="1765917" y="531317"/>
                <a:ext cx="1807318" cy="36"/>
              </a:xfrm>
              <a:custGeom>
                <a:avLst/>
                <a:gdLst/>
                <a:ahLst/>
                <a:cxnLst/>
                <a:rect l="l" t="t" r="r" b="b"/>
                <a:pathLst>
                  <a:path w="49888" h="1" fill="none" extrusionOk="0">
                    <a:moveTo>
                      <a:pt x="1" y="0"/>
                    </a:moveTo>
                    <a:lnTo>
                      <a:pt x="49888" y="0"/>
                    </a:lnTo>
                  </a:path>
                </a:pathLst>
              </a:custGeom>
              <a:solidFill>
                <a:schemeClr val="dk1"/>
              </a:solidFill>
              <a:ln w="26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576;p41"/>
            <p:cNvGrpSpPr/>
            <p:nvPr/>
          </p:nvGrpSpPr>
          <p:grpSpPr>
            <a:xfrm>
              <a:off x="1688100" y="398008"/>
              <a:ext cx="1962451" cy="2092452"/>
              <a:chOff x="1120375" y="1615500"/>
              <a:chExt cx="1352575" cy="1442175"/>
            </a:xfrm>
          </p:grpSpPr>
          <p:sp>
            <p:nvSpPr>
              <p:cNvPr id="577" name="Google Shape;577;p41"/>
              <p:cNvSpPr/>
              <p:nvPr/>
            </p:nvSpPr>
            <p:spPr>
              <a:xfrm>
                <a:off x="1120375" y="1615500"/>
                <a:ext cx="1186175" cy="1108500"/>
              </a:xfrm>
              <a:custGeom>
                <a:avLst/>
                <a:gdLst/>
                <a:ahLst/>
                <a:cxnLst/>
                <a:rect l="l" t="t" r="r" b="b"/>
                <a:pathLst>
                  <a:path w="47447" h="44340" extrusionOk="0">
                    <a:moveTo>
                      <a:pt x="37076" y="1"/>
                    </a:moveTo>
                    <a:lnTo>
                      <a:pt x="0" y="38767"/>
                    </a:lnTo>
                    <a:lnTo>
                      <a:pt x="0" y="44340"/>
                    </a:lnTo>
                    <a:lnTo>
                      <a:pt x="47447" y="1"/>
                    </a:lnTo>
                    <a:close/>
                  </a:path>
                </a:pathLst>
              </a:custGeom>
              <a:solidFill>
                <a:srgbClr val="FFFFFF">
                  <a:alpha val="10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1"/>
              <p:cNvSpPr/>
              <p:nvPr/>
            </p:nvSpPr>
            <p:spPr>
              <a:xfrm>
                <a:off x="1120375" y="1615500"/>
                <a:ext cx="1352575" cy="1442175"/>
              </a:xfrm>
              <a:custGeom>
                <a:avLst/>
                <a:gdLst/>
                <a:ahLst/>
                <a:cxnLst/>
                <a:rect l="l" t="t" r="r" b="b"/>
                <a:pathLst>
                  <a:path w="54103" h="57687" extrusionOk="0">
                    <a:moveTo>
                      <a:pt x="48256" y="1"/>
                    </a:moveTo>
                    <a:lnTo>
                      <a:pt x="0" y="46959"/>
                    </a:lnTo>
                    <a:lnTo>
                      <a:pt x="0" y="56710"/>
                    </a:lnTo>
                    <a:cubicBezTo>
                      <a:pt x="0" y="57258"/>
                      <a:pt x="429" y="57686"/>
                      <a:pt x="976" y="57686"/>
                    </a:cubicBezTo>
                    <a:lnTo>
                      <a:pt x="13026" y="57686"/>
                    </a:lnTo>
                    <a:lnTo>
                      <a:pt x="54090" y="10657"/>
                    </a:lnTo>
                    <a:lnTo>
                      <a:pt x="54090" y="989"/>
                    </a:lnTo>
                    <a:cubicBezTo>
                      <a:pt x="54102" y="441"/>
                      <a:pt x="53662" y="1"/>
                      <a:pt x="53114" y="1"/>
                    </a:cubicBezTo>
                    <a:close/>
                  </a:path>
                </a:pathLst>
              </a:custGeom>
              <a:solidFill>
                <a:srgbClr val="FFFFFF">
                  <a:alpha val="10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9" name="Google Shape;579;p41"/>
          <p:cNvGrpSpPr/>
          <p:nvPr/>
        </p:nvGrpSpPr>
        <p:grpSpPr>
          <a:xfrm>
            <a:off x="979599" y="873740"/>
            <a:ext cx="3233739" cy="3881197"/>
            <a:chOff x="979599" y="873740"/>
            <a:chExt cx="3233739" cy="3881197"/>
          </a:xfrm>
        </p:grpSpPr>
        <p:sp>
          <p:nvSpPr>
            <p:cNvPr id="580" name="Google Shape;580;p41"/>
            <p:cNvSpPr/>
            <p:nvPr/>
          </p:nvSpPr>
          <p:spPr>
            <a:xfrm flipH="1">
              <a:off x="2255025" y="4121716"/>
              <a:ext cx="1958314" cy="534030"/>
            </a:xfrm>
            <a:custGeom>
              <a:avLst/>
              <a:gdLst/>
              <a:ahLst/>
              <a:cxnLst/>
              <a:rect l="l" t="t" r="r" b="b"/>
              <a:pathLst>
                <a:path w="54056" h="14741" extrusionOk="0">
                  <a:moveTo>
                    <a:pt x="54055" y="1"/>
                  </a:moveTo>
                  <a:lnTo>
                    <a:pt x="5180" y="584"/>
                  </a:lnTo>
                  <a:cubicBezTo>
                    <a:pt x="2537" y="2167"/>
                    <a:pt x="1" y="12740"/>
                    <a:pt x="4227" y="14740"/>
                  </a:cubicBezTo>
                  <a:lnTo>
                    <a:pt x="54055" y="14740"/>
                  </a:lnTo>
                  <a:lnTo>
                    <a:pt x="54055" y="12502"/>
                  </a:lnTo>
                  <a:lnTo>
                    <a:pt x="52995" y="12502"/>
                  </a:lnTo>
                  <a:lnTo>
                    <a:pt x="52995" y="2239"/>
                  </a:lnTo>
                  <a:lnTo>
                    <a:pt x="54055" y="2239"/>
                  </a:lnTo>
                  <a:lnTo>
                    <a:pt x="54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 flipH="1">
              <a:off x="3683946" y="4196852"/>
              <a:ext cx="365572" cy="118718"/>
            </a:xfrm>
            <a:custGeom>
              <a:avLst/>
              <a:gdLst/>
              <a:ahLst/>
              <a:cxnLst/>
              <a:rect l="l" t="t" r="r" b="b"/>
              <a:pathLst>
                <a:path w="10091" h="3277" extrusionOk="0">
                  <a:moveTo>
                    <a:pt x="5183" y="1"/>
                  </a:moveTo>
                  <a:cubicBezTo>
                    <a:pt x="3020" y="1"/>
                    <a:pt x="846" y="490"/>
                    <a:pt x="420" y="1653"/>
                  </a:cubicBezTo>
                  <a:cubicBezTo>
                    <a:pt x="1" y="2825"/>
                    <a:pt x="1699" y="3277"/>
                    <a:pt x="3772" y="3277"/>
                  </a:cubicBezTo>
                  <a:cubicBezTo>
                    <a:pt x="6586" y="3277"/>
                    <a:pt x="10091" y="2445"/>
                    <a:pt x="9933" y="1451"/>
                  </a:cubicBezTo>
                  <a:cubicBezTo>
                    <a:pt x="9792" y="559"/>
                    <a:pt x="7494" y="1"/>
                    <a:pt x="5183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 flipH="1">
              <a:off x="2293426" y="4202793"/>
              <a:ext cx="1323354" cy="371875"/>
            </a:xfrm>
            <a:custGeom>
              <a:avLst/>
              <a:gdLst/>
              <a:ahLst/>
              <a:cxnLst/>
              <a:rect l="l" t="t" r="r" b="b"/>
              <a:pathLst>
                <a:path w="36529" h="10265" extrusionOk="0">
                  <a:moveTo>
                    <a:pt x="36528" y="1"/>
                  </a:moveTo>
                  <a:lnTo>
                    <a:pt x="3596" y="406"/>
                  </a:lnTo>
                  <a:cubicBezTo>
                    <a:pt x="1762" y="1513"/>
                    <a:pt x="0" y="8859"/>
                    <a:pt x="2929" y="10264"/>
                  </a:cubicBezTo>
                  <a:lnTo>
                    <a:pt x="36528" y="10264"/>
                  </a:lnTo>
                  <a:lnTo>
                    <a:pt x="365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 flipH="1">
              <a:off x="1777112" y="3608445"/>
              <a:ext cx="1958314" cy="534863"/>
            </a:xfrm>
            <a:custGeom>
              <a:avLst/>
              <a:gdLst/>
              <a:ahLst/>
              <a:cxnLst/>
              <a:rect l="l" t="t" r="r" b="b"/>
              <a:pathLst>
                <a:path w="54056" h="14764" extrusionOk="0">
                  <a:moveTo>
                    <a:pt x="1" y="0"/>
                  </a:moveTo>
                  <a:lnTo>
                    <a:pt x="1" y="2262"/>
                  </a:lnTo>
                  <a:lnTo>
                    <a:pt x="1072" y="2262"/>
                  </a:lnTo>
                  <a:lnTo>
                    <a:pt x="1072" y="12525"/>
                  </a:lnTo>
                  <a:lnTo>
                    <a:pt x="1" y="12525"/>
                  </a:lnTo>
                  <a:lnTo>
                    <a:pt x="1" y="14764"/>
                  </a:lnTo>
                  <a:lnTo>
                    <a:pt x="49829" y="14764"/>
                  </a:lnTo>
                  <a:cubicBezTo>
                    <a:pt x="54055" y="12752"/>
                    <a:pt x="51519" y="2179"/>
                    <a:pt x="48876" y="59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 flipH="1">
              <a:off x="1940353" y="3684088"/>
              <a:ext cx="365970" cy="118718"/>
            </a:xfrm>
            <a:custGeom>
              <a:avLst/>
              <a:gdLst/>
              <a:ahLst/>
              <a:cxnLst/>
              <a:rect l="l" t="t" r="r" b="b"/>
              <a:pathLst>
                <a:path w="10102" h="3277" extrusionOk="0">
                  <a:moveTo>
                    <a:pt x="4905" y="0"/>
                  </a:moveTo>
                  <a:cubicBezTo>
                    <a:pt x="2597" y="0"/>
                    <a:pt x="306" y="558"/>
                    <a:pt x="165" y="1448"/>
                  </a:cubicBezTo>
                  <a:cubicBezTo>
                    <a:pt x="0" y="2444"/>
                    <a:pt x="3520" y="3277"/>
                    <a:pt x="6339" y="3277"/>
                  </a:cubicBezTo>
                  <a:cubicBezTo>
                    <a:pt x="8409" y="3277"/>
                    <a:pt x="10102" y="2827"/>
                    <a:pt x="9678" y="1663"/>
                  </a:cubicBezTo>
                  <a:cubicBezTo>
                    <a:pt x="9251" y="492"/>
                    <a:pt x="7071" y="0"/>
                    <a:pt x="4905" y="0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 flipH="1">
              <a:off x="2373235" y="3690392"/>
              <a:ext cx="1323354" cy="371839"/>
            </a:xfrm>
            <a:custGeom>
              <a:avLst/>
              <a:gdLst/>
              <a:ahLst/>
              <a:cxnLst/>
              <a:rect l="l" t="t" r="r" b="b"/>
              <a:pathLst>
                <a:path w="36529" h="10264" extrusionOk="0">
                  <a:moveTo>
                    <a:pt x="0" y="0"/>
                  </a:moveTo>
                  <a:lnTo>
                    <a:pt x="0" y="10263"/>
                  </a:lnTo>
                  <a:lnTo>
                    <a:pt x="33588" y="10263"/>
                  </a:lnTo>
                  <a:cubicBezTo>
                    <a:pt x="36529" y="8870"/>
                    <a:pt x="34767" y="1512"/>
                    <a:pt x="32921" y="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 flipH="1">
              <a:off x="1387195" y="1706682"/>
              <a:ext cx="44016" cy="34561"/>
            </a:xfrm>
            <a:custGeom>
              <a:avLst/>
              <a:gdLst/>
              <a:ahLst/>
              <a:cxnLst/>
              <a:rect l="l" t="t" r="r" b="b"/>
              <a:pathLst>
                <a:path w="1215" h="954" extrusionOk="0">
                  <a:moveTo>
                    <a:pt x="607" y="1"/>
                  </a:moveTo>
                  <a:cubicBezTo>
                    <a:pt x="0" y="1"/>
                    <a:pt x="0" y="953"/>
                    <a:pt x="607" y="953"/>
                  </a:cubicBezTo>
                  <a:cubicBezTo>
                    <a:pt x="1215" y="953"/>
                    <a:pt x="1215" y="1"/>
                    <a:pt x="607" y="1"/>
                  </a:cubicBezTo>
                  <a:close/>
                </a:path>
              </a:pathLst>
            </a:custGeom>
            <a:solidFill>
              <a:srgbClr val="2B3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 flipH="1">
              <a:off x="1307386" y="1706682"/>
              <a:ext cx="44487" cy="34561"/>
            </a:xfrm>
            <a:custGeom>
              <a:avLst/>
              <a:gdLst/>
              <a:ahLst/>
              <a:cxnLst/>
              <a:rect l="l" t="t" r="r" b="b"/>
              <a:pathLst>
                <a:path w="1228" h="954" extrusionOk="0">
                  <a:moveTo>
                    <a:pt x="608" y="1"/>
                  </a:moveTo>
                  <a:cubicBezTo>
                    <a:pt x="1" y="1"/>
                    <a:pt x="1" y="953"/>
                    <a:pt x="608" y="953"/>
                  </a:cubicBezTo>
                  <a:cubicBezTo>
                    <a:pt x="1227" y="953"/>
                    <a:pt x="1227" y="1"/>
                    <a:pt x="608" y="1"/>
                  </a:cubicBezTo>
                  <a:close/>
                </a:path>
              </a:pathLst>
            </a:custGeom>
            <a:solidFill>
              <a:srgbClr val="2B3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 flipH="1">
              <a:off x="1542031" y="2176408"/>
              <a:ext cx="671187" cy="2511254"/>
            </a:xfrm>
            <a:custGeom>
              <a:avLst/>
              <a:gdLst/>
              <a:ahLst/>
              <a:cxnLst/>
              <a:rect l="l" t="t" r="r" b="b"/>
              <a:pathLst>
                <a:path w="18527" h="69319" extrusionOk="0">
                  <a:moveTo>
                    <a:pt x="8465" y="0"/>
                  </a:moveTo>
                  <a:cubicBezTo>
                    <a:pt x="0" y="14562"/>
                    <a:pt x="4774" y="69318"/>
                    <a:pt x="4774" y="69318"/>
                  </a:cubicBezTo>
                  <a:lnTo>
                    <a:pt x="12740" y="69318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FC9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 flipH="1">
              <a:off x="1500623" y="2160432"/>
              <a:ext cx="655682" cy="2264798"/>
            </a:xfrm>
            <a:custGeom>
              <a:avLst/>
              <a:gdLst/>
              <a:ahLst/>
              <a:cxnLst/>
              <a:rect l="l" t="t" r="r" b="b"/>
              <a:pathLst>
                <a:path w="18099" h="62516" extrusionOk="0">
                  <a:moveTo>
                    <a:pt x="18098" y="1"/>
                  </a:moveTo>
                  <a:lnTo>
                    <a:pt x="6894" y="441"/>
                  </a:lnTo>
                  <a:cubicBezTo>
                    <a:pt x="1" y="10538"/>
                    <a:pt x="1858" y="61842"/>
                    <a:pt x="1858" y="61842"/>
                  </a:cubicBezTo>
                  <a:cubicBezTo>
                    <a:pt x="4007" y="62360"/>
                    <a:pt x="6173" y="62516"/>
                    <a:pt x="7999" y="62516"/>
                  </a:cubicBezTo>
                  <a:cubicBezTo>
                    <a:pt x="10748" y="62516"/>
                    <a:pt x="12728" y="62163"/>
                    <a:pt x="12728" y="62163"/>
                  </a:cubicBezTo>
                  <a:lnTo>
                    <a:pt x="180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 flipH="1">
              <a:off x="1743891" y="4687626"/>
              <a:ext cx="406364" cy="55682"/>
            </a:xfrm>
            <a:custGeom>
              <a:avLst/>
              <a:gdLst/>
              <a:ahLst/>
              <a:cxnLst/>
              <a:rect l="l" t="t" r="r" b="b"/>
              <a:pathLst>
                <a:path w="11217" h="1537" extrusionOk="0">
                  <a:moveTo>
                    <a:pt x="3036" y="0"/>
                  </a:moveTo>
                  <a:lnTo>
                    <a:pt x="0" y="1536"/>
                  </a:lnTo>
                  <a:lnTo>
                    <a:pt x="11216" y="1536"/>
                  </a:lnTo>
                  <a:lnTo>
                    <a:pt x="10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 flipH="1">
              <a:off x="980034" y="4539238"/>
              <a:ext cx="369665" cy="215699"/>
            </a:xfrm>
            <a:custGeom>
              <a:avLst/>
              <a:gdLst/>
              <a:ahLst/>
              <a:cxnLst/>
              <a:rect l="l" t="t" r="r" b="b"/>
              <a:pathLst>
                <a:path w="10204" h="5954" extrusionOk="0">
                  <a:moveTo>
                    <a:pt x="9371" y="1"/>
                  </a:moveTo>
                  <a:lnTo>
                    <a:pt x="2120" y="3299"/>
                  </a:lnTo>
                  <a:lnTo>
                    <a:pt x="0" y="5954"/>
                  </a:lnTo>
                  <a:lnTo>
                    <a:pt x="10204" y="1310"/>
                  </a:lnTo>
                  <a:lnTo>
                    <a:pt x="9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 flipH="1">
              <a:off x="979599" y="2149237"/>
              <a:ext cx="920070" cy="2509515"/>
            </a:xfrm>
            <a:custGeom>
              <a:avLst/>
              <a:gdLst/>
              <a:ahLst/>
              <a:cxnLst/>
              <a:rect l="l" t="t" r="r" b="b"/>
              <a:pathLst>
                <a:path w="25397" h="69271" extrusionOk="0">
                  <a:moveTo>
                    <a:pt x="15062" y="0"/>
                  </a:moveTo>
                  <a:lnTo>
                    <a:pt x="4978" y="750"/>
                  </a:lnTo>
                  <a:cubicBezTo>
                    <a:pt x="4978" y="750"/>
                    <a:pt x="1" y="26730"/>
                    <a:pt x="513" y="33766"/>
                  </a:cubicBezTo>
                  <a:cubicBezTo>
                    <a:pt x="858" y="38612"/>
                    <a:pt x="17301" y="69271"/>
                    <a:pt x="17301" y="69271"/>
                  </a:cubicBezTo>
                  <a:lnTo>
                    <a:pt x="24540" y="65973"/>
                  </a:lnTo>
                  <a:lnTo>
                    <a:pt x="13276" y="34636"/>
                  </a:lnTo>
                  <a:cubicBezTo>
                    <a:pt x="13276" y="34636"/>
                    <a:pt x="25397" y="14955"/>
                    <a:pt x="15062" y="0"/>
                  </a:cubicBezTo>
                  <a:close/>
                </a:path>
              </a:pathLst>
            </a:custGeom>
            <a:solidFill>
              <a:srgbClr val="FC9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 flipH="1">
              <a:off x="1092593" y="2142318"/>
              <a:ext cx="859679" cy="2269291"/>
            </a:xfrm>
            <a:custGeom>
              <a:avLst/>
              <a:gdLst/>
              <a:ahLst/>
              <a:cxnLst/>
              <a:rect l="l" t="t" r="r" b="b"/>
              <a:pathLst>
                <a:path w="23730" h="62640" extrusionOk="0">
                  <a:moveTo>
                    <a:pt x="16538" y="1"/>
                  </a:moveTo>
                  <a:lnTo>
                    <a:pt x="6418" y="953"/>
                  </a:lnTo>
                  <a:cubicBezTo>
                    <a:pt x="6418" y="953"/>
                    <a:pt x="0" y="30445"/>
                    <a:pt x="405" y="34838"/>
                  </a:cubicBezTo>
                  <a:cubicBezTo>
                    <a:pt x="798" y="39220"/>
                    <a:pt x="13954" y="62639"/>
                    <a:pt x="13954" y="62639"/>
                  </a:cubicBezTo>
                  <a:cubicBezTo>
                    <a:pt x="20289" y="60818"/>
                    <a:pt x="23729" y="57698"/>
                    <a:pt x="23729" y="57698"/>
                  </a:cubicBezTo>
                  <a:cubicBezTo>
                    <a:pt x="20622" y="46792"/>
                    <a:pt x="15669" y="34827"/>
                    <a:pt x="15669" y="34827"/>
                  </a:cubicBezTo>
                  <a:cubicBezTo>
                    <a:pt x="22646" y="20753"/>
                    <a:pt x="22706" y="8538"/>
                    <a:pt x="16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 flipH="1">
              <a:off x="1677486" y="2853609"/>
              <a:ext cx="266598" cy="1130552"/>
            </a:xfrm>
            <a:custGeom>
              <a:avLst/>
              <a:gdLst/>
              <a:ahLst/>
              <a:cxnLst/>
              <a:rect l="l" t="t" r="r" b="b"/>
              <a:pathLst>
                <a:path w="7359" h="31207" fill="none" extrusionOk="0">
                  <a:moveTo>
                    <a:pt x="2382" y="0"/>
                  </a:moveTo>
                  <a:cubicBezTo>
                    <a:pt x="1084" y="6811"/>
                    <a:pt x="1" y="13311"/>
                    <a:pt x="179" y="15193"/>
                  </a:cubicBezTo>
                  <a:cubicBezTo>
                    <a:pt x="382" y="17443"/>
                    <a:pt x="3942" y="24682"/>
                    <a:pt x="7359" y="31206"/>
                  </a:cubicBezTo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 flipH="1">
              <a:off x="1469142" y="1325533"/>
              <a:ext cx="377889" cy="316012"/>
            </a:xfrm>
            <a:custGeom>
              <a:avLst/>
              <a:gdLst/>
              <a:ahLst/>
              <a:cxnLst/>
              <a:rect l="l" t="t" r="r" b="b"/>
              <a:pathLst>
                <a:path w="10431" h="8723" extrusionOk="0">
                  <a:moveTo>
                    <a:pt x="3889" y="1"/>
                  </a:moveTo>
                  <a:cubicBezTo>
                    <a:pt x="3775" y="1"/>
                    <a:pt x="3660" y="19"/>
                    <a:pt x="3549" y="56"/>
                  </a:cubicBezTo>
                  <a:cubicBezTo>
                    <a:pt x="3156" y="175"/>
                    <a:pt x="2822" y="461"/>
                    <a:pt x="2632" y="830"/>
                  </a:cubicBezTo>
                  <a:cubicBezTo>
                    <a:pt x="2453" y="1199"/>
                    <a:pt x="2370" y="1604"/>
                    <a:pt x="2394" y="2021"/>
                  </a:cubicBezTo>
                  <a:cubicBezTo>
                    <a:pt x="2406" y="2378"/>
                    <a:pt x="2501" y="2771"/>
                    <a:pt x="2798" y="2961"/>
                  </a:cubicBezTo>
                  <a:cubicBezTo>
                    <a:pt x="2358" y="3259"/>
                    <a:pt x="1941" y="3771"/>
                    <a:pt x="1870" y="4295"/>
                  </a:cubicBezTo>
                  <a:cubicBezTo>
                    <a:pt x="1382" y="4342"/>
                    <a:pt x="929" y="4545"/>
                    <a:pt x="560" y="4854"/>
                  </a:cubicBezTo>
                  <a:cubicBezTo>
                    <a:pt x="203" y="5188"/>
                    <a:pt x="0" y="5711"/>
                    <a:pt x="155" y="6164"/>
                  </a:cubicBezTo>
                  <a:cubicBezTo>
                    <a:pt x="274" y="6497"/>
                    <a:pt x="524" y="6759"/>
                    <a:pt x="846" y="6902"/>
                  </a:cubicBezTo>
                  <a:cubicBezTo>
                    <a:pt x="1144" y="7024"/>
                    <a:pt x="1463" y="7094"/>
                    <a:pt x="1783" y="7094"/>
                  </a:cubicBezTo>
                  <a:cubicBezTo>
                    <a:pt x="1808" y="7094"/>
                    <a:pt x="1833" y="7093"/>
                    <a:pt x="1858" y="7093"/>
                  </a:cubicBezTo>
                  <a:cubicBezTo>
                    <a:pt x="1891" y="7091"/>
                    <a:pt x="1924" y="7090"/>
                    <a:pt x="1956" y="7090"/>
                  </a:cubicBezTo>
                  <a:cubicBezTo>
                    <a:pt x="2126" y="7090"/>
                    <a:pt x="2295" y="7116"/>
                    <a:pt x="2465" y="7176"/>
                  </a:cubicBezTo>
                  <a:cubicBezTo>
                    <a:pt x="2751" y="7307"/>
                    <a:pt x="2894" y="7640"/>
                    <a:pt x="3108" y="7878"/>
                  </a:cubicBezTo>
                  <a:cubicBezTo>
                    <a:pt x="3489" y="8307"/>
                    <a:pt x="4096" y="8462"/>
                    <a:pt x="4656" y="8545"/>
                  </a:cubicBezTo>
                  <a:cubicBezTo>
                    <a:pt x="5364" y="8660"/>
                    <a:pt x="6079" y="8723"/>
                    <a:pt x="6790" y="8723"/>
                  </a:cubicBezTo>
                  <a:cubicBezTo>
                    <a:pt x="7036" y="8723"/>
                    <a:pt x="7281" y="8715"/>
                    <a:pt x="7525" y="8700"/>
                  </a:cubicBezTo>
                  <a:cubicBezTo>
                    <a:pt x="8013" y="8676"/>
                    <a:pt x="8490" y="8593"/>
                    <a:pt x="8954" y="8438"/>
                  </a:cubicBezTo>
                  <a:cubicBezTo>
                    <a:pt x="9406" y="8283"/>
                    <a:pt x="9811" y="7986"/>
                    <a:pt x="10085" y="7581"/>
                  </a:cubicBezTo>
                  <a:cubicBezTo>
                    <a:pt x="10371" y="7176"/>
                    <a:pt x="10430" y="6664"/>
                    <a:pt x="10264" y="6200"/>
                  </a:cubicBezTo>
                  <a:cubicBezTo>
                    <a:pt x="10097" y="5787"/>
                    <a:pt x="9648" y="5396"/>
                    <a:pt x="9201" y="5396"/>
                  </a:cubicBezTo>
                  <a:cubicBezTo>
                    <a:pt x="9170" y="5396"/>
                    <a:pt x="9139" y="5398"/>
                    <a:pt x="9109" y="5402"/>
                  </a:cubicBezTo>
                  <a:cubicBezTo>
                    <a:pt x="9073" y="4949"/>
                    <a:pt x="8871" y="4533"/>
                    <a:pt x="8549" y="4235"/>
                  </a:cubicBezTo>
                  <a:cubicBezTo>
                    <a:pt x="8228" y="3926"/>
                    <a:pt x="7882" y="3711"/>
                    <a:pt x="7442" y="3711"/>
                  </a:cubicBezTo>
                  <a:cubicBezTo>
                    <a:pt x="7990" y="2890"/>
                    <a:pt x="7954" y="1818"/>
                    <a:pt x="7359" y="1032"/>
                  </a:cubicBezTo>
                  <a:cubicBezTo>
                    <a:pt x="6931" y="493"/>
                    <a:pt x="6195" y="182"/>
                    <a:pt x="5484" y="182"/>
                  </a:cubicBezTo>
                  <a:cubicBezTo>
                    <a:pt x="5205" y="182"/>
                    <a:pt x="4931" y="229"/>
                    <a:pt x="4680" y="330"/>
                  </a:cubicBezTo>
                  <a:cubicBezTo>
                    <a:pt x="4466" y="116"/>
                    <a:pt x="4179" y="1"/>
                    <a:pt x="3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 flipH="1">
              <a:off x="2386168" y="873740"/>
              <a:ext cx="182478" cy="270076"/>
            </a:xfrm>
            <a:custGeom>
              <a:avLst/>
              <a:gdLst/>
              <a:ahLst/>
              <a:cxnLst/>
              <a:rect l="l" t="t" r="r" b="b"/>
              <a:pathLst>
                <a:path w="5037" h="7455" extrusionOk="0">
                  <a:moveTo>
                    <a:pt x="1665" y="1"/>
                  </a:moveTo>
                  <a:cubicBezTo>
                    <a:pt x="1662" y="1"/>
                    <a:pt x="1659" y="1"/>
                    <a:pt x="1655" y="2"/>
                  </a:cubicBezTo>
                  <a:cubicBezTo>
                    <a:pt x="1298" y="61"/>
                    <a:pt x="1655" y="3050"/>
                    <a:pt x="1655" y="3050"/>
                  </a:cubicBezTo>
                  <a:cubicBezTo>
                    <a:pt x="1655" y="3050"/>
                    <a:pt x="1161" y="809"/>
                    <a:pt x="805" y="809"/>
                  </a:cubicBezTo>
                  <a:cubicBezTo>
                    <a:pt x="799" y="809"/>
                    <a:pt x="792" y="810"/>
                    <a:pt x="786" y="811"/>
                  </a:cubicBezTo>
                  <a:cubicBezTo>
                    <a:pt x="512" y="871"/>
                    <a:pt x="905" y="3335"/>
                    <a:pt x="905" y="3335"/>
                  </a:cubicBezTo>
                  <a:cubicBezTo>
                    <a:pt x="905" y="3335"/>
                    <a:pt x="517" y="2128"/>
                    <a:pt x="276" y="2128"/>
                  </a:cubicBezTo>
                  <a:cubicBezTo>
                    <a:pt x="267" y="2128"/>
                    <a:pt x="259" y="2129"/>
                    <a:pt x="250" y="2133"/>
                  </a:cubicBezTo>
                  <a:cubicBezTo>
                    <a:pt x="0" y="2216"/>
                    <a:pt x="524" y="3978"/>
                    <a:pt x="524" y="3978"/>
                  </a:cubicBezTo>
                  <a:cubicBezTo>
                    <a:pt x="334" y="5455"/>
                    <a:pt x="1203" y="5776"/>
                    <a:pt x="1203" y="5776"/>
                  </a:cubicBezTo>
                  <a:lnTo>
                    <a:pt x="1453" y="7455"/>
                  </a:lnTo>
                  <a:lnTo>
                    <a:pt x="4489" y="6514"/>
                  </a:lnTo>
                  <a:lnTo>
                    <a:pt x="3989" y="5121"/>
                  </a:lnTo>
                  <a:lnTo>
                    <a:pt x="5037" y="2502"/>
                  </a:lnTo>
                  <a:cubicBezTo>
                    <a:pt x="4980" y="2471"/>
                    <a:pt x="4915" y="2457"/>
                    <a:pt x="4846" y="2457"/>
                  </a:cubicBezTo>
                  <a:cubicBezTo>
                    <a:pt x="4336" y="2457"/>
                    <a:pt x="3560" y="3204"/>
                    <a:pt x="3560" y="3204"/>
                  </a:cubicBezTo>
                  <a:cubicBezTo>
                    <a:pt x="3560" y="3204"/>
                    <a:pt x="3112" y="371"/>
                    <a:pt x="2720" y="371"/>
                  </a:cubicBezTo>
                  <a:cubicBezTo>
                    <a:pt x="2718" y="371"/>
                    <a:pt x="2717" y="371"/>
                    <a:pt x="2715" y="371"/>
                  </a:cubicBezTo>
                  <a:cubicBezTo>
                    <a:pt x="2382" y="395"/>
                    <a:pt x="2632" y="2966"/>
                    <a:pt x="2632" y="2966"/>
                  </a:cubicBezTo>
                  <a:cubicBezTo>
                    <a:pt x="2632" y="2966"/>
                    <a:pt x="2013" y="1"/>
                    <a:pt x="1665" y="1"/>
                  </a:cubicBezTo>
                  <a:close/>
                </a:path>
              </a:pathLst>
            </a:custGeom>
            <a:solidFill>
              <a:srgbClr val="FC9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 flipH="1">
              <a:off x="2465543" y="989378"/>
              <a:ext cx="64739" cy="27207"/>
            </a:xfrm>
            <a:custGeom>
              <a:avLst/>
              <a:gdLst/>
              <a:ahLst/>
              <a:cxnLst/>
              <a:rect l="l" t="t" r="r" b="b"/>
              <a:pathLst>
                <a:path w="1787" h="751" fill="none" extrusionOk="0">
                  <a:moveTo>
                    <a:pt x="1" y="751"/>
                  </a:moveTo>
                  <a:cubicBezTo>
                    <a:pt x="513" y="346"/>
                    <a:pt x="1132" y="84"/>
                    <a:pt x="1787" y="0"/>
                  </a:cubicBezTo>
                </a:path>
              </a:pathLst>
            </a:custGeom>
            <a:noFill/>
            <a:ln w="2675" cap="rnd" cmpd="sng">
              <a:solidFill>
                <a:srgbClr val="2623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 flipH="1">
              <a:off x="1876339" y="1064441"/>
              <a:ext cx="670752" cy="839826"/>
            </a:xfrm>
            <a:custGeom>
              <a:avLst/>
              <a:gdLst/>
              <a:ahLst/>
              <a:cxnLst/>
              <a:rect l="l" t="t" r="r" b="b"/>
              <a:pathLst>
                <a:path w="18515" h="23182" extrusionOk="0">
                  <a:moveTo>
                    <a:pt x="4025" y="0"/>
                  </a:moveTo>
                  <a:cubicBezTo>
                    <a:pt x="4025" y="0"/>
                    <a:pt x="1441" y="857"/>
                    <a:pt x="1" y="1822"/>
                  </a:cubicBezTo>
                  <a:cubicBezTo>
                    <a:pt x="1" y="1822"/>
                    <a:pt x="691" y="15669"/>
                    <a:pt x="4346" y="18360"/>
                  </a:cubicBezTo>
                  <a:cubicBezTo>
                    <a:pt x="7990" y="21050"/>
                    <a:pt x="16800" y="23182"/>
                    <a:pt x="16800" y="23182"/>
                  </a:cubicBezTo>
                  <a:lnTo>
                    <a:pt x="18515" y="13002"/>
                  </a:lnTo>
                  <a:lnTo>
                    <a:pt x="9180" y="11490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 flipH="1">
              <a:off x="1331115" y="1535435"/>
              <a:ext cx="719514" cy="690858"/>
            </a:xfrm>
            <a:custGeom>
              <a:avLst/>
              <a:gdLst/>
              <a:ahLst/>
              <a:cxnLst/>
              <a:rect l="l" t="t" r="r" b="b"/>
              <a:pathLst>
                <a:path w="19861" h="19070" extrusionOk="0">
                  <a:moveTo>
                    <a:pt x="4811" y="1"/>
                  </a:moveTo>
                  <a:cubicBezTo>
                    <a:pt x="4811" y="1"/>
                    <a:pt x="1" y="13721"/>
                    <a:pt x="3275" y="13721"/>
                  </a:cubicBezTo>
                  <a:cubicBezTo>
                    <a:pt x="3339" y="13721"/>
                    <a:pt x="3407" y="13716"/>
                    <a:pt x="3477" y="13705"/>
                  </a:cubicBezTo>
                  <a:lnTo>
                    <a:pt x="3977" y="17693"/>
                  </a:lnTo>
                  <a:cubicBezTo>
                    <a:pt x="3977" y="17693"/>
                    <a:pt x="4435" y="19070"/>
                    <a:pt x="8182" y="19070"/>
                  </a:cubicBezTo>
                  <a:cubicBezTo>
                    <a:pt x="10451" y="19070"/>
                    <a:pt x="13928" y="18565"/>
                    <a:pt x="19241" y="16943"/>
                  </a:cubicBezTo>
                  <a:lnTo>
                    <a:pt x="19860" y="9050"/>
                  </a:lnTo>
                  <a:lnTo>
                    <a:pt x="16991" y="1525"/>
                  </a:lnTo>
                  <a:lnTo>
                    <a:pt x="8942" y="656"/>
                  </a:lnTo>
                  <a:lnTo>
                    <a:pt x="4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 flipH="1">
              <a:off x="1768924" y="1535435"/>
              <a:ext cx="320070" cy="1138232"/>
            </a:xfrm>
            <a:custGeom>
              <a:avLst/>
              <a:gdLst/>
              <a:ahLst/>
              <a:cxnLst/>
              <a:rect l="l" t="t" r="r" b="b"/>
              <a:pathLst>
                <a:path w="8835" h="31419" extrusionOk="0">
                  <a:moveTo>
                    <a:pt x="5870" y="1"/>
                  </a:moveTo>
                  <a:lnTo>
                    <a:pt x="3881" y="5859"/>
                  </a:lnTo>
                  <a:cubicBezTo>
                    <a:pt x="3881" y="5859"/>
                    <a:pt x="1572" y="13669"/>
                    <a:pt x="4155" y="13919"/>
                  </a:cubicBezTo>
                  <a:lnTo>
                    <a:pt x="4584" y="17527"/>
                  </a:lnTo>
                  <a:cubicBezTo>
                    <a:pt x="2322" y="21432"/>
                    <a:pt x="0" y="30481"/>
                    <a:pt x="0" y="30481"/>
                  </a:cubicBezTo>
                  <a:cubicBezTo>
                    <a:pt x="0" y="30481"/>
                    <a:pt x="1759" y="31419"/>
                    <a:pt x="3804" y="31419"/>
                  </a:cubicBezTo>
                  <a:cubicBezTo>
                    <a:pt x="3920" y="31419"/>
                    <a:pt x="4038" y="31416"/>
                    <a:pt x="4155" y="31409"/>
                  </a:cubicBezTo>
                  <a:cubicBezTo>
                    <a:pt x="4155" y="31409"/>
                    <a:pt x="4965" y="17181"/>
                    <a:pt x="7549" y="9192"/>
                  </a:cubicBezTo>
                  <a:lnTo>
                    <a:pt x="8834" y="465"/>
                  </a:lnTo>
                  <a:lnTo>
                    <a:pt x="5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 flipH="1">
              <a:off x="1768924" y="1552281"/>
              <a:ext cx="107451" cy="490013"/>
            </a:xfrm>
            <a:custGeom>
              <a:avLst/>
              <a:gdLst/>
              <a:ahLst/>
              <a:cxnLst/>
              <a:rect l="l" t="t" r="r" b="b"/>
              <a:pathLst>
                <a:path w="2966" h="13526" extrusionOk="0">
                  <a:moveTo>
                    <a:pt x="2965" y="0"/>
                  </a:moveTo>
                  <a:lnTo>
                    <a:pt x="418" y="5727"/>
                  </a:lnTo>
                  <a:lnTo>
                    <a:pt x="918" y="6656"/>
                  </a:lnTo>
                  <a:lnTo>
                    <a:pt x="1" y="7334"/>
                  </a:lnTo>
                  <a:lnTo>
                    <a:pt x="453" y="13526"/>
                  </a:lnTo>
                  <a:cubicBezTo>
                    <a:pt x="453" y="13526"/>
                    <a:pt x="1001" y="10513"/>
                    <a:pt x="1680" y="8727"/>
                  </a:cubicBezTo>
                  <a:lnTo>
                    <a:pt x="29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 flipH="1">
              <a:off x="1154723" y="1579017"/>
              <a:ext cx="553846" cy="1152976"/>
            </a:xfrm>
            <a:custGeom>
              <a:avLst/>
              <a:gdLst/>
              <a:ahLst/>
              <a:cxnLst/>
              <a:rect l="l" t="t" r="r" b="b"/>
              <a:pathLst>
                <a:path w="15288" h="31826" extrusionOk="0">
                  <a:moveTo>
                    <a:pt x="4596" y="0"/>
                  </a:moveTo>
                  <a:lnTo>
                    <a:pt x="1310" y="7799"/>
                  </a:lnTo>
                  <a:cubicBezTo>
                    <a:pt x="0" y="17371"/>
                    <a:pt x="2691" y="31492"/>
                    <a:pt x="2691" y="31492"/>
                  </a:cubicBezTo>
                  <a:cubicBezTo>
                    <a:pt x="3785" y="31730"/>
                    <a:pt x="4932" y="31825"/>
                    <a:pt x="6070" y="31825"/>
                  </a:cubicBezTo>
                  <a:cubicBezTo>
                    <a:pt x="10756" y="31825"/>
                    <a:pt x="15288" y="30206"/>
                    <a:pt x="15288" y="30206"/>
                  </a:cubicBezTo>
                  <a:cubicBezTo>
                    <a:pt x="14407" y="20550"/>
                    <a:pt x="10418" y="15538"/>
                    <a:pt x="10418" y="15538"/>
                  </a:cubicBezTo>
                  <a:lnTo>
                    <a:pt x="7549" y="3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 flipH="1">
              <a:off x="1542031" y="1579017"/>
              <a:ext cx="132049" cy="451648"/>
            </a:xfrm>
            <a:custGeom>
              <a:avLst/>
              <a:gdLst/>
              <a:ahLst/>
              <a:cxnLst/>
              <a:rect l="l" t="t" r="r" b="b"/>
              <a:pathLst>
                <a:path w="3645" h="12467" extrusionOk="0">
                  <a:moveTo>
                    <a:pt x="3644" y="0"/>
                  </a:moveTo>
                  <a:lnTo>
                    <a:pt x="358" y="7799"/>
                  </a:lnTo>
                  <a:cubicBezTo>
                    <a:pt x="108" y="9168"/>
                    <a:pt x="1" y="12466"/>
                    <a:pt x="1" y="12466"/>
                  </a:cubicBezTo>
                  <a:lnTo>
                    <a:pt x="2894" y="7632"/>
                  </a:lnTo>
                  <a:lnTo>
                    <a:pt x="2430" y="6704"/>
                  </a:lnTo>
                  <a:lnTo>
                    <a:pt x="3275" y="6537"/>
                  </a:lnTo>
                  <a:lnTo>
                    <a:pt x="36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 flipH="1">
              <a:off x="1565326" y="1553114"/>
              <a:ext cx="226929" cy="114551"/>
            </a:xfrm>
            <a:custGeom>
              <a:avLst/>
              <a:gdLst/>
              <a:ahLst/>
              <a:cxnLst/>
              <a:rect l="l" t="t" r="r" b="b"/>
              <a:pathLst>
                <a:path w="6264" h="3162" extrusionOk="0">
                  <a:moveTo>
                    <a:pt x="798" y="1"/>
                  </a:moveTo>
                  <a:lnTo>
                    <a:pt x="798" y="1"/>
                  </a:lnTo>
                  <a:cubicBezTo>
                    <a:pt x="798" y="1"/>
                    <a:pt x="1" y="2894"/>
                    <a:pt x="1477" y="3132"/>
                  </a:cubicBezTo>
                  <a:cubicBezTo>
                    <a:pt x="1601" y="3152"/>
                    <a:pt x="1727" y="3162"/>
                    <a:pt x="1854" y="3162"/>
                  </a:cubicBezTo>
                  <a:cubicBezTo>
                    <a:pt x="3927" y="3162"/>
                    <a:pt x="6263" y="656"/>
                    <a:pt x="6263" y="656"/>
                  </a:cubicBezTo>
                  <a:lnTo>
                    <a:pt x="2060" y="16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FC9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 flipH="1">
              <a:off x="1574817" y="1373281"/>
              <a:ext cx="250223" cy="265729"/>
            </a:xfrm>
            <a:custGeom>
              <a:avLst/>
              <a:gdLst/>
              <a:ahLst/>
              <a:cxnLst/>
              <a:rect l="l" t="t" r="r" b="b"/>
              <a:pathLst>
                <a:path w="6907" h="7335" extrusionOk="0">
                  <a:moveTo>
                    <a:pt x="3013" y="0"/>
                  </a:moveTo>
                  <a:cubicBezTo>
                    <a:pt x="3013" y="0"/>
                    <a:pt x="1" y="3215"/>
                    <a:pt x="1227" y="4370"/>
                  </a:cubicBezTo>
                  <a:cubicBezTo>
                    <a:pt x="1501" y="4632"/>
                    <a:pt x="2001" y="4655"/>
                    <a:pt x="2001" y="4655"/>
                  </a:cubicBezTo>
                  <a:lnTo>
                    <a:pt x="1644" y="7334"/>
                  </a:lnTo>
                  <a:lnTo>
                    <a:pt x="6906" y="5858"/>
                  </a:lnTo>
                  <a:lnTo>
                    <a:pt x="5525" y="381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rgbClr val="FC9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 flipH="1">
              <a:off x="1605031" y="1350928"/>
              <a:ext cx="115203" cy="89373"/>
            </a:xfrm>
            <a:custGeom>
              <a:avLst/>
              <a:gdLst/>
              <a:ahLst/>
              <a:cxnLst/>
              <a:rect l="l" t="t" r="r" b="b"/>
              <a:pathLst>
                <a:path w="3180" h="2467" extrusionOk="0">
                  <a:moveTo>
                    <a:pt x="1193" y="1"/>
                  </a:moveTo>
                  <a:cubicBezTo>
                    <a:pt x="1042" y="1"/>
                    <a:pt x="890" y="17"/>
                    <a:pt x="739" y="46"/>
                  </a:cubicBezTo>
                  <a:cubicBezTo>
                    <a:pt x="513" y="105"/>
                    <a:pt x="310" y="236"/>
                    <a:pt x="144" y="415"/>
                  </a:cubicBezTo>
                  <a:cubicBezTo>
                    <a:pt x="1" y="581"/>
                    <a:pt x="144" y="784"/>
                    <a:pt x="263" y="927"/>
                  </a:cubicBezTo>
                  <a:cubicBezTo>
                    <a:pt x="358" y="1022"/>
                    <a:pt x="465" y="1105"/>
                    <a:pt x="584" y="1177"/>
                  </a:cubicBezTo>
                  <a:cubicBezTo>
                    <a:pt x="838" y="1309"/>
                    <a:pt x="1113" y="1380"/>
                    <a:pt x="1408" y="1380"/>
                  </a:cubicBezTo>
                  <a:cubicBezTo>
                    <a:pt x="1431" y="1380"/>
                    <a:pt x="1454" y="1380"/>
                    <a:pt x="1477" y="1379"/>
                  </a:cubicBezTo>
                  <a:lnTo>
                    <a:pt x="1477" y="1379"/>
                  </a:lnTo>
                  <a:cubicBezTo>
                    <a:pt x="1418" y="1796"/>
                    <a:pt x="1632" y="2212"/>
                    <a:pt x="2013" y="2391"/>
                  </a:cubicBezTo>
                  <a:cubicBezTo>
                    <a:pt x="2120" y="2440"/>
                    <a:pt x="2232" y="2467"/>
                    <a:pt x="2347" y="2467"/>
                  </a:cubicBezTo>
                  <a:cubicBezTo>
                    <a:pt x="2398" y="2467"/>
                    <a:pt x="2450" y="2462"/>
                    <a:pt x="2501" y="2451"/>
                  </a:cubicBezTo>
                  <a:cubicBezTo>
                    <a:pt x="2668" y="2391"/>
                    <a:pt x="2823" y="2296"/>
                    <a:pt x="2918" y="2153"/>
                  </a:cubicBezTo>
                  <a:cubicBezTo>
                    <a:pt x="3120" y="1855"/>
                    <a:pt x="3180" y="1498"/>
                    <a:pt x="3073" y="1165"/>
                  </a:cubicBezTo>
                  <a:cubicBezTo>
                    <a:pt x="2966" y="831"/>
                    <a:pt x="2739" y="558"/>
                    <a:pt x="2454" y="367"/>
                  </a:cubicBezTo>
                  <a:cubicBezTo>
                    <a:pt x="2156" y="188"/>
                    <a:pt x="1834" y="69"/>
                    <a:pt x="1489" y="22"/>
                  </a:cubicBezTo>
                  <a:cubicBezTo>
                    <a:pt x="1391" y="8"/>
                    <a:pt x="1292" y="1"/>
                    <a:pt x="1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 flipH="1">
              <a:off x="1719329" y="1414254"/>
              <a:ext cx="19853" cy="24164"/>
            </a:xfrm>
            <a:custGeom>
              <a:avLst/>
              <a:gdLst/>
              <a:ahLst/>
              <a:cxnLst/>
              <a:rect l="l" t="t" r="r" b="b"/>
              <a:pathLst>
                <a:path w="548" h="667" fill="none" extrusionOk="0">
                  <a:moveTo>
                    <a:pt x="548" y="0"/>
                  </a:moveTo>
                  <a:cubicBezTo>
                    <a:pt x="381" y="179"/>
                    <a:pt x="202" y="334"/>
                    <a:pt x="0" y="464"/>
                  </a:cubicBezTo>
                  <a:lnTo>
                    <a:pt x="298" y="667"/>
                  </a:lnTo>
                </a:path>
              </a:pathLst>
            </a:custGeom>
            <a:noFill/>
            <a:ln w="26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 flipH="1">
              <a:off x="1678790" y="1407334"/>
              <a:ext cx="17715" cy="11701"/>
            </a:xfrm>
            <a:custGeom>
              <a:avLst/>
              <a:gdLst/>
              <a:ahLst/>
              <a:cxnLst/>
              <a:rect l="l" t="t" r="r" b="b"/>
              <a:pathLst>
                <a:path w="489" h="323" fill="none" extrusionOk="0">
                  <a:moveTo>
                    <a:pt x="1" y="298"/>
                  </a:moveTo>
                  <a:cubicBezTo>
                    <a:pt x="156" y="1"/>
                    <a:pt x="453" y="13"/>
                    <a:pt x="489" y="322"/>
                  </a:cubicBezTo>
                </a:path>
              </a:pathLst>
            </a:custGeom>
            <a:noFill/>
            <a:ln w="26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 flipH="1">
              <a:off x="1729690" y="1403893"/>
              <a:ext cx="17281" cy="11665"/>
            </a:xfrm>
            <a:custGeom>
              <a:avLst/>
              <a:gdLst/>
              <a:ahLst/>
              <a:cxnLst/>
              <a:rect l="l" t="t" r="r" b="b"/>
              <a:pathLst>
                <a:path w="477" h="322" fill="none" extrusionOk="0">
                  <a:moveTo>
                    <a:pt x="1" y="298"/>
                  </a:moveTo>
                  <a:cubicBezTo>
                    <a:pt x="144" y="0"/>
                    <a:pt x="441" y="12"/>
                    <a:pt x="477" y="322"/>
                  </a:cubicBezTo>
                </a:path>
              </a:pathLst>
            </a:custGeom>
            <a:noFill/>
            <a:ln w="26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 flipH="1">
              <a:off x="1709402" y="1442113"/>
              <a:ext cx="43582" cy="20795"/>
            </a:xfrm>
            <a:custGeom>
              <a:avLst/>
              <a:gdLst/>
              <a:ahLst/>
              <a:cxnLst/>
              <a:rect l="l" t="t" r="r" b="b"/>
              <a:pathLst>
                <a:path w="1203" h="574" extrusionOk="0">
                  <a:moveTo>
                    <a:pt x="158" y="0"/>
                  </a:moveTo>
                  <a:cubicBezTo>
                    <a:pt x="143" y="0"/>
                    <a:pt x="131" y="9"/>
                    <a:pt x="131" y="17"/>
                  </a:cubicBezTo>
                  <a:cubicBezTo>
                    <a:pt x="0" y="347"/>
                    <a:pt x="179" y="574"/>
                    <a:pt x="466" y="574"/>
                  </a:cubicBezTo>
                  <a:cubicBezTo>
                    <a:pt x="676" y="574"/>
                    <a:pt x="944" y="452"/>
                    <a:pt x="1191" y="160"/>
                  </a:cubicBezTo>
                  <a:cubicBezTo>
                    <a:pt x="1203" y="136"/>
                    <a:pt x="1191" y="112"/>
                    <a:pt x="1155" y="112"/>
                  </a:cubicBezTo>
                  <a:cubicBezTo>
                    <a:pt x="1100" y="116"/>
                    <a:pt x="1019" y="119"/>
                    <a:pt x="925" y="119"/>
                  </a:cubicBezTo>
                  <a:cubicBezTo>
                    <a:pt x="694" y="119"/>
                    <a:pt x="382" y="98"/>
                    <a:pt x="179" y="5"/>
                  </a:cubicBezTo>
                  <a:cubicBezTo>
                    <a:pt x="172" y="2"/>
                    <a:pt x="165" y="0"/>
                    <a:pt x="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 flipH="1">
              <a:off x="1708098" y="1535435"/>
              <a:ext cx="40176" cy="6521"/>
            </a:xfrm>
            <a:custGeom>
              <a:avLst/>
              <a:gdLst/>
              <a:ahLst/>
              <a:cxnLst/>
              <a:rect l="l" t="t" r="r" b="b"/>
              <a:pathLst>
                <a:path w="1109" h="180" fill="none" extrusionOk="0">
                  <a:moveTo>
                    <a:pt x="1" y="179"/>
                  </a:moveTo>
                  <a:cubicBezTo>
                    <a:pt x="370" y="179"/>
                    <a:pt x="739" y="120"/>
                    <a:pt x="1108" y="1"/>
                  </a:cubicBezTo>
                </a:path>
              </a:pathLst>
            </a:custGeom>
            <a:noFill/>
            <a:ln w="26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 flipH="1">
              <a:off x="1595539" y="1424941"/>
              <a:ext cx="38945" cy="33112"/>
            </a:xfrm>
            <a:custGeom>
              <a:avLst/>
              <a:gdLst/>
              <a:ahLst/>
              <a:cxnLst/>
              <a:rect l="l" t="t" r="r" b="b"/>
              <a:pathLst>
                <a:path w="1075" h="914" extrusionOk="0">
                  <a:moveTo>
                    <a:pt x="592" y="1"/>
                  </a:moveTo>
                  <a:cubicBezTo>
                    <a:pt x="213" y="1"/>
                    <a:pt x="1" y="454"/>
                    <a:pt x="253" y="753"/>
                  </a:cubicBezTo>
                  <a:cubicBezTo>
                    <a:pt x="351" y="863"/>
                    <a:pt x="477" y="913"/>
                    <a:pt x="601" y="913"/>
                  </a:cubicBezTo>
                  <a:cubicBezTo>
                    <a:pt x="825" y="913"/>
                    <a:pt x="1040" y="751"/>
                    <a:pt x="1063" y="491"/>
                  </a:cubicBezTo>
                  <a:cubicBezTo>
                    <a:pt x="1075" y="241"/>
                    <a:pt x="884" y="15"/>
                    <a:pt x="634" y="3"/>
                  </a:cubicBezTo>
                  <a:cubicBezTo>
                    <a:pt x="620" y="2"/>
                    <a:pt x="606" y="1"/>
                    <a:pt x="592" y="1"/>
                  </a:cubicBezTo>
                  <a:close/>
                </a:path>
              </a:pathLst>
            </a:custGeom>
            <a:solidFill>
              <a:srgbClr val="FC9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 flipH="1">
              <a:off x="1701215" y="1953464"/>
              <a:ext cx="136324" cy="136288"/>
            </a:xfrm>
            <a:custGeom>
              <a:avLst/>
              <a:gdLst/>
              <a:ahLst/>
              <a:cxnLst/>
              <a:rect l="l" t="t" r="r" b="b"/>
              <a:pathLst>
                <a:path w="3763" h="3762" extrusionOk="0">
                  <a:moveTo>
                    <a:pt x="1914" y="1"/>
                  </a:moveTo>
                  <a:cubicBezTo>
                    <a:pt x="1628" y="1"/>
                    <a:pt x="1396" y="123"/>
                    <a:pt x="1334" y="344"/>
                  </a:cubicBezTo>
                  <a:cubicBezTo>
                    <a:pt x="1334" y="344"/>
                    <a:pt x="774" y="570"/>
                    <a:pt x="846" y="987"/>
                  </a:cubicBezTo>
                  <a:cubicBezTo>
                    <a:pt x="548" y="1082"/>
                    <a:pt x="381" y="1392"/>
                    <a:pt x="453" y="1701"/>
                  </a:cubicBezTo>
                  <a:cubicBezTo>
                    <a:pt x="203" y="1832"/>
                    <a:pt x="96" y="2118"/>
                    <a:pt x="179" y="2392"/>
                  </a:cubicBezTo>
                  <a:cubicBezTo>
                    <a:pt x="179" y="2392"/>
                    <a:pt x="0" y="2535"/>
                    <a:pt x="36" y="2702"/>
                  </a:cubicBezTo>
                  <a:cubicBezTo>
                    <a:pt x="96" y="2908"/>
                    <a:pt x="287" y="3034"/>
                    <a:pt x="487" y="3034"/>
                  </a:cubicBezTo>
                  <a:cubicBezTo>
                    <a:pt x="564" y="3034"/>
                    <a:pt x="642" y="3015"/>
                    <a:pt x="715" y="2975"/>
                  </a:cubicBezTo>
                  <a:cubicBezTo>
                    <a:pt x="715" y="2975"/>
                    <a:pt x="971" y="3642"/>
                    <a:pt x="1559" y="3642"/>
                  </a:cubicBezTo>
                  <a:cubicBezTo>
                    <a:pt x="1720" y="3642"/>
                    <a:pt x="1907" y="3592"/>
                    <a:pt x="2120" y="3464"/>
                  </a:cubicBezTo>
                  <a:cubicBezTo>
                    <a:pt x="2120" y="3464"/>
                    <a:pt x="2548" y="3749"/>
                    <a:pt x="2584" y="3761"/>
                  </a:cubicBezTo>
                  <a:lnTo>
                    <a:pt x="3763" y="1082"/>
                  </a:lnTo>
                  <a:lnTo>
                    <a:pt x="3036" y="809"/>
                  </a:lnTo>
                  <a:cubicBezTo>
                    <a:pt x="3036" y="809"/>
                    <a:pt x="2715" y="178"/>
                    <a:pt x="2227" y="47"/>
                  </a:cubicBezTo>
                  <a:cubicBezTo>
                    <a:pt x="2119" y="16"/>
                    <a:pt x="2013" y="1"/>
                    <a:pt x="1914" y="1"/>
                  </a:cubicBezTo>
                  <a:close/>
                </a:path>
              </a:pathLst>
            </a:custGeom>
            <a:solidFill>
              <a:srgbClr val="FC9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 flipH="1">
              <a:off x="1801275" y="2050445"/>
              <a:ext cx="17715" cy="7390"/>
            </a:xfrm>
            <a:custGeom>
              <a:avLst/>
              <a:gdLst/>
              <a:ahLst/>
              <a:cxnLst/>
              <a:rect l="l" t="t" r="r" b="b"/>
              <a:pathLst>
                <a:path w="489" h="204" fill="none" extrusionOk="0">
                  <a:moveTo>
                    <a:pt x="0" y="1"/>
                  </a:moveTo>
                  <a:cubicBezTo>
                    <a:pt x="131" y="132"/>
                    <a:pt x="310" y="203"/>
                    <a:pt x="489" y="191"/>
                  </a:cubicBezTo>
                </a:path>
              </a:pathLst>
            </a:custGeom>
            <a:noFill/>
            <a:ln w="2675" cap="rnd" cmpd="sng">
              <a:solidFill>
                <a:srgbClr val="2B3A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 flipH="1">
              <a:off x="1092593" y="1590646"/>
              <a:ext cx="665137" cy="702451"/>
            </a:xfrm>
            <a:custGeom>
              <a:avLst/>
              <a:gdLst/>
              <a:ahLst/>
              <a:cxnLst/>
              <a:rect l="l" t="t" r="r" b="b"/>
              <a:pathLst>
                <a:path w="18360" h="19390" extrusionOk="0">
                  <a:moveTo>
                    <a:pt x="8906" y="1"/>
                  </a:moveTo>
                  <a:lnTo>
                    <a:pt x="9608" y="12252"/>
                  </a:lnTo>
                  <a:lnTo>
                    <a:pt x="9608" y="12252"/>
                  </a:lnTo>
                  <a:lnTo>
                    <a:pt x="1595" y="10454"/>
                  </a:lnTo>
                  <a:cubicBezTo>
                    <a:pt x="714" y="11728"/>
                    <a:pt x="167" y="13193"/>
                    <a:pt x="0" y="14729"/>
                  </a:cubicBezTo>
                  <a:cubicBezTo>
                    <a:pt x="0" y="14729"/>
                    <a:pt x="8251" y="19390"/>
                    <a:pt x="12851" y="19390"/>
                  </a:cubicBezTo>
                  <a:cubicBezTo>
                    <a:pt x="13908" y="19390"/>
                    <a:pt x="14772" y="19144"/>
                    <a:pt x="15300" y="18539"/>
                  </a:cubicBezTo>
                  <a:cubicBezTo>
                    <a:pt x="18359" y="15015"/>
                    <a:pt x="16062" y="965"/>
                    <a:pt x="8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 flipH="1">
              <a:off x="1421285" y="1761458"/>
              <a:ext cx="57819" cy="269207"/>
            </a:xfrm>
            <a:custGeom>
              <a:avLst/>
              <a:gdLst/>
              <a:ahLst/>
              <a:cxnLst/>
              <a:rect l="l" t="t" r="r" b="b"/>
              <a:pathLst>
                <a:path w="1596" h="7431" fill="none" extrusionOk="0">
                  <a:moveTo>
                    <a:pt x="1596" y="7430"/>
                  </a:moveTo>
                  <a:lnTo>
                    <a:pt x="536" y="3084"/>
                  </a:lnTo>
                  <a:cubicBezTo>
                    <a:pt x="251" y="2072"/>
                    <a:pt x="72" y="1048"/>
                    <a:pt x="0" y="1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 rot="3912630" flipH="1">
              <a:off x="1471381" y="1880530"/>
              <a:ext cx="57820" cy="269212"/>
            </a:xfrm>
            <a:custGeom>
              <a:avLst/>
              <a:gdLst/>
              <a:ahLst/>
              <a:cxnLst/>
              <a:rect l="l" t="t" r="r" b="b"/>
              <a:pathLst>
                <a:path w="1596" h="7431" fill="none" extrusionOk="0">
                  <a:moveTo>
                    <a:pt x="1596" y="7430"/>
                  </a:moveTo>
                  <a:lnTo>
                    <a:pt x="536" y="3084"/>
                  </a:lnTo>
                  <a:cubicBezTo>
                    <a:pt x="251" y="2072"/>
                    <a:pt x="72" y="1048"/>
                    <a:pt x="0" y="1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F58B78C-7329-4250-80B3-F572EE3AC298}"/>
              </a:ext>
            </a:extLst>
          </p:cNvPr>
          <p:cNvSpPr/>
          <p:nvPr/>
        </p:nvSpPr>
        <p:spPr>
          <a:xfrm>
            <a:off x="4213339" y="2207942"/>
            <a:ext cx="4569154" cy="931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Manusia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membiak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melalui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proses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pembiakan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. Proses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pembiakan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manusia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melibatkan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pasangan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lelaki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perempuan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n-MY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63D4EC1-A417-40AE-8B27-CFA6DA2DA645}"/>
              </a:ext>
            </a:extLst>
          </p:cNvPr>
          <p:cNvSpPr/>
          <p:nvPr/>
        </p:nvSpPr>
        <p:spPr>
          <a:xfrm>
            <a:off x="5342339" y="3409227"/>
            <a:ext cx="2218830" cy="534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Sistem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Pembiakan</a:t>
            </a:r>
            <a:endParaRPr lang="en-MY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A1D4CB8-C535-445E-A388-DE5FD13F4F95}"/>
              </a:ext>
            </a:extLst>
          </p:cNvPr>
          <p:cNvSpPr/>
          <p:nvPr/>
        </p:nvSpPr>
        <p:spPr>
          <a:xfrm>
            <a:off x="3929053" y="4290971"/>
            <a:ext cx="2218830" cy="534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Organ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Pembiakan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Lelaki</a:t>
            </a:r>
            <a:endParaRPr lang="en-MY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09BB0A5-8022-4A88-9E07-DE2F99601715}"/>
              </a:ext>
            </a:extLst>
          </p:cNvPr>
          <p:cNvSpPr/>
          <p:nvPr/>
        </p:nvSpPr>
        <p:spPr>
          <a:xfrm>
            <a:off x="6542569" y="4307236"/>
            <a:ext cx="2218830" cy="534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Organ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Pembiakan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 Perempuan</a:t>
            </a:r>
            <a:endParaRPr lang="en-MY" b="1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1B67E404-389D-4E3E-B815-63FAF837F73C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 rot="5400000">
            <a:off x="5571671" y="3410887"/>
            <a:ext cx="346881" cy="141328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C3E7089-EF07-4D61-A524-7FC15119A98F}"/>
              </a:ext>
            </a:extLst>
          </p:cNvPr>
          <p:cNvCxnSpPr>
            <a:cxnSpLocks/>
            <a:stCxn id="70" idx="2"/>
            <a:endCxn id="72" idx="0"/>
          </p:cNvCxnSpPr>
          <p:nvPr/>
        </p:nvCxnSpPr>
        <p:spPr>
          <a:xfrm rot="16200000" flipH="1">
            <a:off x="6870296" y="3525548"/>
            <a:ext cx="363146" cy="120023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537;p40">
            <a:extLst>
              <a:ext uri="{FF2B5EF4-FFF2-40B4-BE49-F238E27FC236}">
                <a16:creationId xmlns:a16="http://schemas.microsoft.com/office/drawing/2014/main" id="{3684C2EB-06B4-4A7F-80FB-D53C60101B2D}"/>
              </a:ext>
            </a:extLst>
          </p:cNvPr>
          <p:cNvGrpSpPr/>
          <p:nvPr/>
        </p:nvGrpSpPr>
        <p:grpSpPr>
          <a:xfrm rot="823158">
            <a:off x="3047009" y="275987"/>
            <a:ext cx="3991607" cy="4452845"/>
            <a:chOff x="6302234" y="2487189"/>
            <a:chExt cx="2237576" cy="2248302"/>
          </a:xfrm>
        </p:grpSpPr>
        <p:grpSp>
          <p:nvGrpSpPr>
            <p:cNvPr id="80" name="Google Shape;538;p40">
              <a:extLst>
                <a:ext uri="{FF2B5EF4-FFF2-40B4-BE49-F238E27FC236}">
                  <a16:creationId xmlns:a16="http://schemas.microsoft.com/office/drawing/2014/main" id="{C3FE5303-B110-49FC-9D52-C1ACF6EDD38F}"/>
                </a:ext>
              </a:extLst>
            </p:cNvPr>
            <p:cNvGrpSpPr/>
            <p:nvPr/>
          </p:nvGrpSpPr>
          <p:grpSpPr>
            <a:xfrm>
              <a:off x="6302234" y="2487189"/>
              <a:ext cx="2237576" cy="2248302"/>
              <a:chOff x="6302234" y="2487189"/>
              <a:chExt cx="2237576" cy="2248302"/>
            </a:xfrm>
          </p:grpSpPr>
          <p:grpSp>
            <p:nvGrpSpPr>
              <p:cNvPr id="83" name="Google Shape;539;p40">
                <a:extLst>
                  <a:ext uri="{FF2B5EF4-FFF2-40B4-BE49-F238E27FC236}">
                    <a16:creationId xmlns:a16="http://schemas.microsoft.com/office/drawing/2014/main" id="{4FF3D666-60E7-45E0-97E8-7785D7760D12}"/>
                  </a:ext>
                </a:extLst>
              </p:cNvPr>
              <p:cNvGrpSpPr/>
              <p:nvPr/>
            </p:nvGrpSpPr>
            <p:grpSpPr>
              <a:xfrm rot="-809566">
                <a:off x="6494527" y="2677589"/>
                <a:ext cx="1852989" cy="1867502"/>
                <a:chOff x="12038250" y="4559525"/>
                <a:chExt cx="1647025" cy="1659925"/>
              </a:xfrm>
            </p:grpSpPr>
            <p:sp>
              <p:nvSpPr>
                <p:cNvPr id="85" name="Google Shape;540;p40">
                  <a:extLst>
                    <a:ext uri="{FF2B5EF4-FFF2-40B4-BE49-F238E27FC236}">
                      <a16:creationId xmlns:a16="http://schemas.microsoft.com/office/drawing/2014/main" id="{B30D0D7D-8AF4-4AE1-B5C7-0E04BC133EB9}"/>
                    </a:ext>
                  </a:extLst>
                </p:cNvPr>
                <p:cNvSpPr/>
                <p:nvPr/>
              </p:nvSpPr>
              <p:spPr>
                <a:xfrm>
                  <a:off x="12592800" y="5022400"/>
                  <a:ext cx="543700" cy="2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8" h="10078" extrusionOk="0">
                      <a:moveTo>
                        <a:pt x="10888" y="0"/>
                      </a:moveTo>
                      <a:cubicBezTo>
                        <a:pt x="10817" y="0"/>
                        <a:pt x="10747" y="1"/>
                        <a:pt x="10675" y="1"/>
                      </a:cubicBezTo>
                      <a:cubicBezTo>
                        <a:pt x="1" y="135"/>
                        <a:pt x="101" y="9908"/>
                        <a:pt x="10408" y="10075"/>
                      </a:cubicBezTo>
                      <a:cubicBezTo>
                        <a:pt x="10490" y="10077"/>
                        <a:pt x="10572" y="10077"/>
                        <a:pt x="10653" y="10077"/>
                      </a:cubicBezTo>
                      <a:cubicBezTo>
                        <a:pt x="20668" y="10077"/>
                        <a:pt x="21747" y="0"/>
                        <a:pt x="108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41;p40">
                  <a:extLst>
                    <a:ext uri="{FF2B5EF4-FFF2-40B4-BE49-F238E27FC236}">
                      <a16:creationId xmlns:a16="http://schemas.microsoft.com/office/drawing/2014/main" id="{311346B9-79C5-445E-8038-1264759EAF92}"/>
                    </a:ext>
                  </a:extLst>
                </p:cNvPr>
                <p:cNvSpPr/>
                <p:nvPr/>
              </p:nvSpPr>
              <p:spPr>
                <a:xfrm>
                  <a:off x="12617000" y="5296100"/>
                  <a:ext cx="483700" cy="9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48" h="36934" extrusionOk="0">
                      <a:moveTo>
                        <a:pt x="2640" y="1"/>
                      </a:moveTo>
                      <a:cubicBezTo>
                        <a:pt x="2601" y="1"/>
                        <a:pt x="2566" y="9"/>
                        <a:pt x="2535" y="28"/>
                      </a:cubicBezTo>
                      <a:cubicBezTo>
                        <a:pt x="0" y="1562"/>
                        <a:pt x="4136" y="7133"/>
                        <a:pt x="4370" y="8167"/>
                      </a:cubicBezTo>
                      <a:cubicBezTo>
                        <a:pt x="4637" y="9235"/>
                        <a:pt x="2702" y="23111"/>
                        <a:pt x="5337" y="28849"/>
                      </a:cubicBezTo>
                      <a:cubicBezTo>
                        <a:pt x="2417" y="31834"/>
                        <a:pt x="5904" y="36933"/>
                        <a:pt x="9381" y="36933"/>
                      </a:cubicBezTo>
                      <a:cubicBezTo>
                        <a:pt x="9479" y="36933"/>
                        <a:pt x="9576" y="36929"/>
                        <a:pt x="9674" y="36921"/>
                      </a:cubicBezTo>
                      <a:cubicBezTo>
                        <a:pt x="9771" y="36929"/>
                        <a:pt x="9869" y="36933"/>
                        <a:pt x="9966" y="36933"/>
                      </a:cubicBezTo>
                      <a:cubicBezTo>
                        <a:pt x="13444" y="36933"/>
                        <a:pt x="16930" y="31834"/>
                        <a:pt x="14010" y="28849"/>
                      </a:cubicBezTo>
                      <a:cubicBezTo>
                        <a:pt x="16612" y="23111"/>
                        <a:pt x="14677" y="9235"/>
                        <a:pt x="14944" y="8167"/>
                      </a:cubicBezTo>
                      <a:cubicBezTo>
                        <a:pt x="15211" y="7133"/>
                        <a:pt x="19347" y="1562"/>
                        <a:pt x="16779" y="28"/>
                      </a:cubicBezTo>
                      <a:cubicBezTo>
                        <a:pt x="16750" y="9"/>
                        <a:pt x="16716" y="1"/>
                        <a:pt x="16678" y="1"/>
                      </a:cubicBezTo>
                      <a:cubicBezTo>
                        <a:pt x="15750" y="1"/>
                        <a:pt x="12242" y="5232"/>
                        <a:pt x="12242" y="5232"/>
                      </a:cubicBezTo>
                      <a:cubicBezTo>
                        <a:pt x="12242" y="5232"/>
                        <a:pt x="11323" y="3230"/>
                        <a:pt x="9713" y="3230"/>
                      </a:cubicBezTo>
                      <a:cubicBezTo>
                        <a:pt x="9700" y="3230"/>
                        <a:pt x="9687" y="3230"/>
                        <a:pt x="9674" y="3230"/>
                      </a:cubicBezTo>
                      <a:cubicBezTo>
                        <a:pt x="8039" y="3264"/>
                        <a:pt x="7105" y="5232"/>
                        <a:pt x="7105" y="5232"/>
                      </a:cubicBezTo>
                      <a:cubicBezTo>
                        <a:pt x="7105" y="5232"/>
                        <a:pt x="3597" y="1"/>
                        <a:pt x="26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42;p40">
                  <a:extLst>
                    <a:ext uri="{FF2B5EF4-FFF2-40B4-BE49-F238E27FC236}">
                      <a16:creationId xmlns:a16="http://schemas.microsoft.com/office/drawing/2014/main" id="{2A697766-5E55-47F0-9FB1-2A222933AFB3}"/>
                    </a:ext>
                  </a:extLst>
                </p:cNvPr>
                <p:cNvSpPr/>
                <p:nvPr/>
              </p:nvSpPr>
              <p:spPr>
                <a:xfrm>
                  <a:off x="12819625" y="5420200"/>
                  <a:ext cx="90100" cy="73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4" h="29456" extrusionOk="0">
                      <a:moveTo>
                        <a:pt x="1802" y="1"/>
                      </a:moveTo>
                      <a:cubicBezTo>
                        <a:pt x="1802" y="1"/>
                        <a:pt x="68" y="10408"/>
                        <a:pt x="34" y="12810"/>
                      </a:cubicBezTo>
                      <a:cubicBezTo>
                        <a:pt x="1" y="15178"/>
                        <a:pt x="1569" y="23651"/>
                        <a:pt x="1569" y="23651"/>
                      </a:cubicBezTo>
                      <a:cubicBezTo>
                        <a:pt x="1569" y="23651"/>
                        <a:pt x="735" y="26119"/>
                        <a:pt x="735" y="27254"/>
                      </a:cubicBezTo>
                      <a:cubicBezTo>
                        <a:pt x="735" y="28421"/>
                        <a:pt x="1802" y="29455"/>
                        <a:pt x="1802" y="29455"/>
                      </a:cubicBezTo>
                      <a:cubicBezTo>
                        <a:pt x="1802" y="29455"/>
                        <a:pt x="2870" y="28421"/>
                        <a:pt x="2870" y="27254"/>
                      </a:cubicBezTo>
                      <a:cubicBezTo>
                        <a:pt x="2870" y="26119"/>
                        <a:pt x="2036" y="23651"/>
                        <a:pt x="2036" y="23651"/>
                      </a:cubicBezTo>
                      <a:cubicBezTo>
                        <a:pt x="2036" y="23651"/>
                        <a:pt x="3604" y="15178"/>
                        <a:pt x="3570" y="12810"/>
                      </a:cubicBezTo>
                      <a:cubicBezTo>
                        <a:pt x="3537" y="10408"/>
                        <a:pt x="1802" y="1"/>
                        <a:pt x="18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43;p40">
                  <a:extLst>
                    <a:ext uri="{FF2B5EF4-FFF2-40B4-BE49-F238E27FC236}">
                      <a16:creationId xmlns:a16="http://schemas.microsoft.com/office/drawing/2014/main" id="{4E0E1A21-14E0-425C-AD78-FF96DCAC9AD1}"/>
                    </a:ext>
                  </a:extLst>
                </p:cNvPr>
                <p:cNvSpPr/>
                <p:nvPr/>
              </p:nvSpPr>
              <p:spPr>
                <a:xfrm>
                  <a:off x="12134150" y="5757925"/>
                  <a:ext cx="473575" cy="4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3" h="16348" extrusionOk="0">
                      <a:moveTo>
                        <a:pt x="13187" y="0"/>
                      </a:moveTo>
                      <a:cubicBezTo>
                        <a:pt x="13162" y="0"/>
                        <a:pt x="13136" y="1"/>
                        <a:pt x="13110" y="1"/>
                      </a:cubicBezTo>
                      <a:cubicBezTo>
                        <a:pt x="8306" y="102"/>
                        <a:pt x="0" y="9875"/>
                        <a:pt x="9207" y="15412"/>
                      </a:cubicBezTo>
                      <a:cubicBezTo>
                        <a:pt x="10275" y="16061"/>
                        <a:pt x="11237" y="16347"/>
                        <a:pt x="12092" y="16347"/>
                      </a:cubicBezTo>
                      <a:cubicBezTo>
                        <a:pt x="18554" y="16347"/>
                        <a:pt x="18942" y="0"/>
                        <a:pt x="131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44;p40">
                  <a:extLst>
                    <a:ext uri="{FF2B5EF4-FFF2-40B4-BE49-F238E27FC236}">
                      <a16:creationId xmlns:a16="http://schemas.microsoft.com/office/drawing/2014/main" id="{81F1D4A1-3FC9-4CFD-85F0-E97C9DCB8581}"/>
                    </a:ext>
                  </a:extLst>
                </p:cNvPr>
                <p:cNvSpPr/>
                <p:nvPr/>
              </p:nvSpPr>
              <p:spPr>
                <a:xfrm>
                  <a:off x="12038250" y="4559525"/>
                  <a:ext cx="557175" cy="14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7" h="59117" extrusionOk="0">
                      <a:moveTo>
                        <a:pt x="15413" y="1"/>
                      </a:moveTo>
                      <a:cubicBezTo>
                        <a:pt x="12267" y="1"/>
                        <a:pt x="9141" y="1858"/>
                        <a:pt x="8006" y="5374"/>
                      </a:cubicBezTo>
                      <a:cubicBezTo>
                        <a:pt x="6939" y="8543"/>
                        <a:pt x="7773" y="12012"/>
                        <a:pt x="8940" y="15014"/>
                      </a:cubicBezTo>
                      <a:cubicBezTo>
                        <a:pt x="10208" y="18350"/>
                        <a:pt x="11976" y="21519"/>
                        <a:pt x="13043" y="24954"/>
                      </a:cubicBezTo>
                      <a:cubicBezTo>
                        <a:pt x="13944" y="27890"/>
                        <a:pt x="14277" y="31225"/>
                        <a:pt x="13110" y="34128"/>
                      </a:cubicBezTo>
                      <a:cubicBezTo>
                        <a:pt x="11942" y="37063"/>
                        <a:pt x="9274" y="38664"/>
                        <a:pt x="6872" y="40399"/>
                      </a:cubicBezTo>
                      <a:cubicBezTo>
                        <a:pt x="5604" y="41233"/>
                        <a:pt x="4470" y="42233"/>
                        <a:pt x="3503" y="43368"/>
                      </a:cubicBezTo>
                      <a:cubicBezTo>
                        <a:pt x="2535" y="44502"/>
                        <a:pt x="1768" y="45803"/>
                        <a:pt x="1235" y="47204"/>
                      </a:cubicBezTo>
                      <a:cubicBezTo>
                        <a:pt x="200" y="50006"/>
                        <a:pt x="0" y="53408"/>
                        <a:pt x="1101" y="56210"/>
                      </a:cubicBezTo>
                      <a:cubicBezTo>
                        <a:pt x="1668" y="57678"/>
                        <a:pt x="2836" y="59045"/>
                        <a:pt x="4504" y="59112"/>
                      </a:cubicBezTo>
                      <a:cubicBezTo>
                        <a:pt x="4553" y="59115"/>
                        <a:pt x="4602" y="59116"/>
                        <a:pt x="4651" y="59116"/>
                      </a:cubicBezTo>
                      <a:cubicBezTo>
                        <a:pt x="5851" y="59116"/>
                        <a:pt x="6830" y="58338"/>
                        <a:pt x="7439" y="57344"/>
                      </a:cubicBezTo>
                      <a:cubicBezTo>
                        <a:pt x="7506" y="57344"/>
                        <a:pt x="7539" y="57311"/>
                        <a:pt x="7606" y="57277"/>
                      </a:cubicBezTo>
                      <a:cubicBezTo>
                        <a:pt x="7973" y="57077"/>
                        <a:pt x="8273" y="56777"/>
                        <a:pt x="8506" y="56410"/>
                      </a:cubicBezTo>
                      <a:cubicBezTo>
                        <a:pt x="9007" y="55743"/>
                        <a:pt x="9374" y="54976"/>
                        <a:pt x="9574" y="54175"/>
                      </a:cubicBezTo>
                      <a:cubicBezTo>
                        <a:pt x="10908" y="53408"/>
                        <a:pt x="11742" y="51974"/>
                        <a:pt x="11742" y="50406"/>
                      </a:cubicBezTo>
                      <a:cubicBezTo>
                        <a:pt x="12609" y="50239"/>
                        <a:pt x="13477" y="49972"/>
                        <a:pt x="14277" y="49639"/>
                      </a:cubicBezTo>
                      <a:cubicBezTo>
                        <a:pt x="15111" y="49272"/>
                        <a:pt x="15812" y="48671"/>
                        <a:pt x="16245" y="47904"/>
                      </a:cubicBezTo>
                      <a:cubicBezTo>
                        <a:pt x="16712" y="47104"/>
                        <a:pt x="16712" y="46136"/>
                        <a:pt x="16279" y="45336"/>
                      </a:cubicBezTo>
                      <a:cubicBezTo>
                        <a:pt x="15784" y="44637"/>
                        <a:pt x="14983" y="44243"/>
                        <a:pt x="14145" y="44243"/>
                      </a:cubicBezTo>
                      <a:cubicBezTo>
                        <a:pt x="14023" y="44243"/>
                        <a:pt x="13900" y="44251"/>
                        <a:pt x="13777" y="44268"/>
                      </a:cubicBezTo>
                      <a:cubicBezTo>
                        <a:pt x="12843" y="44435"/>
                        <a:pt x="11976" y="44935"/>
                        <a:pt x="11342" y="45703"/>
                      </a:cubicBezTo>
                      <a:cubicBezTo>
                        <a:pt x="10775" y="46436"/>
                        <a:pt x="10274" y="47237"/>
                        <a:pt x="9941" y="48138"/>
                      </a:cubicBezTo>
                      <a:cubicBezTo>
                        <a:pt x="8973" y="48238"/>
                        <a:pt x="8106" y="48838"/>
                        <a:pt x="7672" y="49705"/>
                      </a:cubicBezTo>
                      <a:cubicBezTo>
                        <a:pt x="7272" y="50573"/>
                        <a:pt x="7005" y="51507"/>
                        <a:pt x="6905" y="52474"/>
                      </a:cubicBezTo>
                      <a:cubicBezTo>
                        <a:pt x="6305" y="53041"/>
                        <a:pt x="5938" y="53808"/>
                        <a:pt x="5905" y="54609"/>
                      </a:cubicBezTo>
                      <a:cubicBezTo>
                        <a:pt x="5871" y="55409"/>
                        <a:pt x="5938" y="56177"/>
                        <a:pt x="6105" y="56944"/>
                      </a:cubicBezTo>
                      <a:cubicBezTo>
                        <a:pt x="5804" y="57378"/>
                        <a:pt x="5371" y="57678"/>
                        <a:pt x="4870" y="57778"/>
                      </a:cubicBezTo>
                      <a:cubicBezTo>
                        <a:pt x="4787" y="57792"/>
                        <a:pt x="4704" y="57798"/>
                        <a:pt x="4622" y="57798"/>
                      </a:cubicBezTo>
                      <a:cubicBezTo>
                        <a:pt x="3920" y="57798"/>
                        <a:pt x="3291" y="57311"/>
                        <a:pt x="2902" y="56744"/>
                      </a:cubicBezTo>
                      <a:cubicBezTo>
                        <a:pt x="2102" y="55576"/>
                        <a:pt x="1835" y="53975"/>
                        <a:pt x="1768" y="52607"/>
                      </a:cubicBezTo>
                      <a:cubicBezTo>
                        <a:pt x="1702" y="51206"/>
                        <a:pt x="1868" y="49839"/>
                        <a:pt x="2269" y="48505"/>
                      </a:cubicBezTo>
                      <a:cubicBezTo>
                        <a:pt x="3103" y="45703"/>
                        <a:pt x="4904" y="43568"/>
                        <a:pt x="7205" y="41833"/>
                      </a:cubicBezTo>
                      <a:cubicBezTo>
                        <a:pt x="9440" y="40232"/>
                        <a:pt x="11875" y="38798"/>
                        <a:pt x="13477" y="36463"/>
                      </a:cubicBezTo>
                      <a:cubicBezTo>
                        <a:pt x="15144" y="34028"/>
                        <a:pt x="15478" y="30925"/>
                        <a:pt x="15144" y="28057"/>
                      </a:cubicBezTo>
                      <a:cubicBezTo>
                        <a:pt x="14744" y="24921"/>
                        <a:pt x="13543" y="22019"/>
                        <a:pt x="12242" y="19150"/>
                      </a:cubicBezTo>
                      <a:cubicBezTo>
                        <a:pt x="10908" y="16215"/>
                        <a:pt x="9407" y="13179"/>
                        <a:pt x="9040" y="9910"/>
                      </a:cubicBezTo>
                      <a:cubicBezTo>
                        <a:pt x="8807" y="8276"/>
                        <a:pt x="9007" y="6608"/>
                        <a:pt x="9641" y="5073"/>
                      </a:cubicBezTo>
                      <a:cubicBezTo>
                        <a:pt x="10785" y="2628"/>
                        <a:pt x="13111" y="1382"/>
                        <a:pt x="15441" y="1382"/>
                      </a:cubicBezTo>
                      <a:cubicBezTo>
                        <a:pt x="17593" y="1382"/>
                        <a:pt x="19749" y="2445"/>
                        <a:pt x="20982" y="4606"/>
                      </a:cubicBezTo>
                      <a:cubicBezTo>
                        <a:pt x="21126" y="4733"/>
                        <a:pt x="21293" y="4788"/>
                        <a:pt x="21454" y="4788"/>
                      </a:cubicBezTo>
                      <a:cubicBezTo>
                        <a:pt x="21889" y="4788"/>
                        <a:pt x="22286" y="4384"/>
                        <a:pt x="22116" y="3873"/>
                      </a:cubicBezTo>
                      <a:cubicBezTo>
                        <a:pt x="20596" y="1255"/>
                        <a:pt x="17998" y="1"/>
                        <a:pt x="154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45;p40">
                  <a:extLst>
                    <a:ext uri="{FF2B5EF4-FFF2-40B4-BE49-F238E27FC236}">
                      <a16:creationId xmlns:a16="http://schemas.microsoft.com/office/drawing/2014/main" id="{7D62200E-BB79-4A54-8E83-A9AA650CFB0F}"/>
                    </a:ext>
                  </a:extLst>
                </p:cNvPr>
                <p:cNvSpPr/>
                <p:nvPr/>
              </p:nvSpPr>
              <p:spPr>
                <a:xfrm>
                  <a:off x="13115800" y="5757925"/>
                  <a:ext cx="473575" cy="4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3" h="16348" extrusionOk="0">
                      <a:moveTo>
                        <a:pt x="5756" y="0"/>
                      </a:moveTo>
                      <a:cubicBezTo>
                        <a:pt x="1" y="0"/>
                        <a:pt x="363" y="16347"/>
                        <a:pt x="6842" y="16347"/>
                      </a:cubicBezTo>
                      <a:cubicBezTo>
                        <a:pt x="7699" y="16347"/>
                        <a:pt x="8664" y="16061"/>
                        <a:pt x="9736" y="15412"/>
                      </a:cubicBezTo>
                      <a:cubicBezTo>
                        <a:pt x="18943" y="9875"/>
                        <a:pt x="10637" y="102"/>
                        <a:pt x="5833" y="1"/>
                      </a:cubicBezTo>
                      <a:cubicBezTo>
                        <a:pt x="5807" y="1"/>
                        <a:pt x="5781" y="0"/>
                        <a:pt x="5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46;p40">
                  <a:extLst>
                    <a:ext uri="{FF2B5EF4-FFF2-40B4-BE49-F238E27FC236}">
                      <a16:creationId xmlns:a16="http://schemas.microsoft.com/office/drawing/2014/main" id="{044CFECA-6280-457C-A2F3-5B9F7F33D116}"/>
                    </a:ext>
                  </a:extLst>
                </p:cNvPr>
                <p:cNvSpPr/>
                <p:nvPr/>
              </p:nvSpPr>
              <p:spPr>
                <a:xfrm>
                  <a:off x="13128125" y="4559525"/>
                  <a:ext cx="557150" cy="14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6" h="59117" extrusionOk="0">
                      <a:moveTo>
                        <a:pt x="6873" y="1"/>
                      </a:moveTo>
                      <a:cubicBezTo>
                        <a:pt x="4288" y="1"/>
                        <a:pt x="1690" y="1255"/>
                        <a:pt x="170" y="3873"/>
                      </a:cubicBezTo>
                      <a:cubicBezTo>
                        <a:pt x="0" y="4382"/>
                        <a:pt x="412" y="4803"/>
                        <a:pt x="842" y="4803"/>
                      </a:cubicBezTo>
                      <a:cubicBezTo>
                        <a:pt x="1003" y="4803"/>
                        <a:pt x="1167" y="4743"/>
                        <a:pt x="1304" y="4606"/>
                      </a:cubicBezTo>
                      <a:cubicBezTo>
                        <a:pt x="2537" y="2445"/>
                        <a:pt x="4693" y="1382"/>
                        <a:pt x="6845" y="1382"/>
                      </a:cubicBezTo>
                      <a:cubicBezTo>
                        <a:pt x="9175" y="1382"/>
                        <a:pt x="11501" y="2628"/>
                        <a:pt x="12645" y="5073"/>
                      </a:cubicBezTo>
                      <a:cubicBezTo>
                        <a:pt x="13279" y="6608"/>
                        <a:pt x="13513" y="8276"/>
                        <a:pt x="13246" y="9910"/>
                      </a:cubicBezTo>
                      <a:cubicBezTo>
                        <a:pt x="12879" y="13179"/>
                        <a:pt x="11378" y="16215"/>
                        <a:pt x="10044" y="19150"/>
                      </a:cubicBezTo>
                      <a:cubicBezTo>
                        <a:pt x="8776" y="22019"/>
                        <a:pt x="7542" y="24921"/>
                        <a:pt x="7142" y="28057"/>
                      </a:cubicBezTo>
                      <a:cubicBezTo>
                        <a:pt x="6808" y="30925"/>
                        <a:pt x="7175" y="34028"/>
                        <a:pt x="8809" y="36463"/>
                      </a:cubicBezTo>
                      <a:cubicBezTo>
                        <a:pt x="10411" y="38798"/>
                        <a:pt x="12846" y="40232"/>
                        <a:pt x="15081" y="41833"/>
                      </a:cubicBezTo>
                      <a:cubicBezTo>
                        <a:pt x="17416" y="43568"/>
                        <a:pt x="19183" y="45703"/>
                        <a:pt x="20017" y="48505"/>
                      </a:cubicBezTo>
                      <a:cubicBezTo>
                        <a:pt x="20418" y="49839"/>
                        <a:pt x="20584" y="51206"/>
                        <a:pt x="20518" y="52607"/>
                      </a:cubicBezTo>
                      <a:cubicBezTo>
                        <a:pt x="20451" y="53975"/>
                        <a:pt x="20184" y="55576"/>
                        <a:pt x="19384" y="56744"/>
                      </a:cubicBezTo>
                      <a:cubicBezTo>
                        <a:pt x="18995" y="57311"/>
                        <a:pt x="18366" y="57798"/>
                        <a:pt x="17664" y="57798"/>
                      </a:cubicBezTo>
                      <a:cubicBezTo>
                        <a:pt x="17582" y="57798"/>
                        <a:pt x="17499" y="57792"/>
                        <a:pt x="17416" y="57778"/>
                      </a:cubicBezTo>
                      <a:cubicBezTo>
                        <a:pt x="16915" y="57678"/>
                        <a:pt x="16482" y="57378"/>
                        <a:pt x="16215" y="56944"/>
                      </a:cubicBezTo>
                      <a:cubicBezTo>
                        <a:pt x="16381" y="56177"/>
                        <a:pt x="16448" y="55409"/>
                        <a:pt x="16381" y="54609"/>
                      </a:cubicBezTo>
                      <a:cubicBezTo>
                        <a:pt x="16348" y="53808"/>
                        <a:pt x="16015" y="53041"/>
                        <a:pt x="15414" y="52474"/>
                      </a:cubicBezTo>
                      <a:cubicBezTo>
                        <a:pt x="15314" y="51507"/>
                        <a:pt x="15014" y="50573"/>
                        <a:pt x="14614" y="49705"/>
                      </a:cubicBezTo>
                      <a:cubicBezTo>
                        <a:pt x="14180" y="48838"/>
                        <a:pt x="13346" y="48238"/>
                        <a:pt x="12379" y="48138"/>
                      </a:cubicBezTo>
                      <a:cubicBezTo>
                        <a:pt x="12012" y="47237"/>
                        <a:pt x="11545" y="46436"/>
                        <a:pt x="10944" y="45703"/>
                      </a:cubicBezTo>
                      <a:cubicBezTo>
                        <a:pt x="10344" y="44935"/>
                        <a:pt x="9477" y="44435"/>
                        <a:pt x="8509" y="44268"/>
                      </a:cubicBezTo>
                      <a:cubicBezTo>
                        <a:pt x="8386" y="44251"/>
                        <a:pt x="8263" y="44243"/>
                        <a:pt x="8141" y="44243"/>
                      </a:cubicBezTo>
                      <a:cubicBezTo>
                        <a:pt x="7303" y="44243"/>
                        <a:pt x="6502" y="44637"/>
                        <a:pt x="6007" y="45336"/>
                      </a:cubicBezTo>
                      <a:cubicBezTo>
                        <a:pt x="5574" y="46136"/>
                        <a:pt x="5574" y="47104"/>
                        <a:pt x="6041" y="47904"/>
                      </a:cubicBezTo>
                      <a:cubicBezTo>
                        <a:pt x="6508" y="48671"/>
                        <a:pt x="7175" y="49272"/>
                        <a:pt x="8009" y="49639"/>
                      </a:cubicBezTo>
                      <a:cubicBezTo>
                        <a:pt x="8843" y="49972"/>
                        <a:pt x="9677" y="50239"/>
                        <a:pt x="10577" y="50406"/>
                      </a:cubicBezTo>
                      <a:cubicBezTo>
                        <a:pt x="10544" y="51974"/>
                        <a:pt x="11378" y="53408"/>
                        <a:pt x="12712" y="54175"/>
                      </a:cubicBezTo>
                      <a:cubicBezTo>
                        <a:pt x="12946" y="54976"/>
                        <a:pt x="13279" y="55743"/>
                        <a:pt x="13780" y="56410"/>
                      </a:cubicBezTo>
                      <a:cubicBezTo>
                        <a:pt x="14013" y="56777"/>
                        <a:pt x="14313" y="57077"/>
                        <a:pt x="14680" y="57277"/>
                      </a:cubicBezTo>
                      <a:cubicBezTo>
                        <a:pt x="14747" y="57311"/>
                        <a:pt x="14814" y="57311"/>
                        <a:pt x="14847" y="57344"/>
                      </a:cubicBezTo>
                      <a:cubicBezTo>
                        <a:pt x="15456" y="58338"/>
                        <a:pt x="16435" y="59116"/>
                        <a:pt x="17635" y="59116"/>
                      </a:cubicBezTo>
                      <a:cubicBezTo>
                        <a:pt x="17684" y="59116"/>
                        <a:pt x="17733" y="59115"/>
                        <a:pt x="17782" y="59112"/>
                      </a:cubicBezTo>
                      <a:cubicBezTo>
                        <a:pt x="19450" y="59045"/>
                        <a:pt x="20618" y="57678"/>
                        <a:pt x="21185" y="56210"/>
                      </a:cubicBezTo>
                      <a:cubicBezTo>
                        <a:pt x="22286" y="53408"/>
                        <a:pt x="22086" y="50006"/>
                        <a:pt x="21051" y="47204"/>
                      </a:cubicBezTo>
                      <a:cubicBezTo>
                        <a:pt x="20518" y="45803"/>
                        <a:pt x="19751" y="44502"/>
                        <a:pt x="18783" y="43368"/>
                      </a:cubicBezTo>
                      <a:cubicBezTo>
                        <a:pt x="17816" y="42233"/>
                        <a:pt x="16682" y="41233"/>
                        <a:pt x="15414" y="40399"/>
                      </a:cubicBezTo>
                      <a:cubicBezTo>
                        <a:pt x="13012" y="38664"/>
                        <a:pt x="10344" y="37063"/>
                        <a:pt x="9176" y="34128"/>
                      </a:cubicBezTo>
                      <a:cubicBezTo>
                        <a:pt x="8009" y="31225"/>
                        <a:pt x="8342" y="27890"/>
                        <a:pt x="9243" y="24954"/>
                      </a:cubicBezTo>
                      <a:cubicBezTo>
                        <a:pt x="10310" y="21519"/>
                        <a:pt x="12078" y="18350"/>
                        <a:pt x="13346" y="15014"/>
                      </a:cubicBezTo>
                      <a:cubicBezTo>
                        <a:pt x="14513" y="12012"/>
                        <a:pt x="15347" y="8543"/>
                        <a:pt x="14280" y="5374"/>
                      </a:cubicBezTo>
                      <a:cubicBezTo>
                        <a:pt x="13145" y="1858"/>
                        <a:pt x="10019" y="1"/>
                        <a:pt x="68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47;p40">
                  <a:extLst>
                    <a:ext uri="{FF2B5EF4-FFF2-40B4-BE49-F238E27FC236}">
                      <a16:creationId xmlns:a16="http://schemas.microsoft.com/office/drawing/2014/main" id="{6956DAAD-707F-4331-8FA6-0A76E64ABCCD}"/>
                    </a:ext>
                  </a:extLst>
                </p:cNvPr>
                <p:cNvSpPr/>
                <p:nvPr/>
              </p:nvSpPr>
              <p:spPr>
                <a:xfrm>
                  <a:off x="12263400" y="4582050"/>
                  <a:ext cx="1215725" cy="4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29" h="19188" extrusionOk="0">
                      <a:moveTo>
                        <a:pt x="24416" y="0"/>
                      </a:moveTo>
                      <a:cubicBezTo>
                        <a:pt x="24251" y="0"/>
                        <a:pt x="24085" y="1"/>
                        <a:pt x="23918" y="3"/>
                      </a:cubicBezTo>
                      <a:cubicBezTo>
                        <a:pt x="1" y="236"/>
                        <a:pt x="234" y="18816"/>
                        <a:pt x="23284" y="19183"/>
                      </a:cubicBezTo>
                      <a:cubicBezTo>
                        <a:pt x="23477" y="19186"/>
                        <a:pt x="23669" y="19187"/>
                        <a:pt x="23859" y="19187"/>
                      </a:cubicBezTo>
                      <a:cubicBezTo>
                        <a:pt x="46255" y="19187"/>
                        <a:pt x="48629" y="0"/>
                        <a:pt x="24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" name="Google Shape;548;p40">
                <a:extLst>
                  <a:ext uri="{FF2B5EF4-FFF2-40B4-BE49-F238E27FC236}">
                    <a16:creationId xmlns:a16="http://schemas.microsoft.com/office/drawing/2014/main" id="{3C4CC771-7547-4774-A4B8-F377FCF70825}"/>
                  </a:ext>
                </a:extLst>
              </p:cNvPr>
              <p:cNvSpPr/>
              <p:nvPr/>
            </p:nvSpPr>
            <p:spPr>
              <a:xfrm rot="-875400">
                <a:off x="7014628" y="3006313"/>
                <a:ext cx="550364" cy="143965"/>
              </a:xfrm>
              <a:custGeom>
                <a:avLst/>
                <a:gdLst/>
                <a:ahLst/>
                <a:cxnLst/>
                <a:rect l="l" t="t" r="r" b="b"/>
                <a:pathLst>
                  <a:path w="18314" h="4791" extrusionOk="0">
                    <a:moveTo>
                      <a:pt x="4338" y="0"/>
                    </a:moveTo>
                    <a:cubicBezTo>
                      <a:pt x="1740" y="0"/>
                      <a:pt x="0" y="183"/>
                      <a:pt x="0" y="1221"/>
                    </a:cubicBezTo>
                    <a:cubicBezTo>
                      <a:pt x="0" y="2822"/>
                      <a:pt x="4136" y="4790"/>
                      <a:pt x="9207" y="4790"/>
                    </a:cubicBezTo>
                    <a:cubicBezTo>
                      <a:pt x="14244" y="4790"/>
                      <a:pt x="18313" y="2822"/>
                      <a:pt x="18313" y="1221"/>
                    </a:cubicBezTo>
                    <a:cubicBezTo>
                      <a:pt x="18313" y="183"/>
                      <a:pt x="16601" y="0"/>
                      <a:pt x="14014" y="0"/>
                    </a:cubicBezTo>
                    <a:cubicBezTo>
                      <a:pt x="12613" y="0"/>
                      <a:pt x="10955" y="54"/>
                      <a:pt x="9173" y="54"/>
                    </a:cubicBezTo>
                    <a:cubicBezTo>
                      <a:pt x="7404" y="54"/>
                      <a:pt x="5745" y="0"/>
                      <a:pt x="4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549;p40">
              <a:extLst>
                <a:ext uri="{FF2B5EF4-FFF2-40B4-BE49-F238E27FC236}">
                  <a16:creationId xmlns:a16="http://schemas.microsoft.com/office/drawing/2014/main" id="{AB0D8292-1E74-48B2-BAC9-3A3648E2AFB3}"/>
                </a:ext>
              </a:extLst>
            </p:cNvPr>
            <p:cNvSpPr/>
            <p:nvPr/>
          </p:nvSpPr>
          <p:spPr>
            <a:xfrm>
              <a:off x="7074204" y="4112796"/>
              <a:ext cx="183475" cy="460875"/>
            </a:xfrm>
            <a:custGeom>
              <a:avLst/>
              <a:gdLst/>
              <a:ahLst/>
              <a:cxnLst/>
              <a:rect l="l" t="t" r="r" b="b"/>
              <a:pathLst>
                <a:path w="7339" h="18435" extrusionOk="0">
                  <a:moveTo>
                    <a:pt x="20" y="461"/>
                  </a:moveTo>
                  <a:cubicBezTo>
                    <a:pt x="-139" y="-237"/>
                    <a:pt x="1195" y="1"/>
                    <a:pt x="1925" y="271"/>
                  </a:cubicBezTo>
                  <a:cubicBezTo>
                    <a:pt x="2655" y="541"/>
                    <a:pt x="3544" y="683"/>
                    <a:pt x="4401" y="2080"/>
                  </a:cubicBezTo>
                  <a:cubicBezTo>
                    <a:pt x="5258" y="3477"/>
                    <a:pt x="6639" y="6621"/>
                    <a:pt x="7068" y="8653"/>
                  </a:cubicBezTo>
                  <a:cubicBezTo>
                    <a:pt x="7497" y="10685"/>
                    <a:pt x="7354" y="12764"/>
                    <a:pt x="6973" y="14272"/>
                  </a:cubicBezTo>
                  <a:cubicBezTo>
                    <a:pt x="6592" y="15780"/>
                    <a:pt x="5687" y="17018"/>
                    <a:pt x="4782" y="17701"/>
                  </a:cubicBezTo>
                  <a:cubicBezTo>
                    <a:pt x="3877" y="18384"/>
                    <a:pt x="2052" y="18543"/>
                    <a:pt x="1544" y="18368"/>
                  </a:cubicBezTo>
                  <a:cubicBezTo>
                    <a:pt x="1036" y="18194"/>
                    <a:pt x="1496" y="17543"/>
                    <a:pt x="1734" y="16654"/>
                  </a:cubicBezTo>
                  <a:cubicBezTo>
                    <a:pt x="1972" y="15765"/>
                    <a:pt x="2671" y="14479"/>
                    <a:pt x="2973" y="13034"/>
                  </a:cubicBezTo>
                  <a:cubicBezTo>
                    <a:pt x="3275" y="11589"/>
                    <a:pt x="3560" y="9415"/>
                    <a:pt x="3544" y="7986"/>
                  </a:cubicBezTo>
                  <a:cubicBezTo>
                    <a:pt x="3528" y="6557"/>
                    <a:pt x="3464" y="5716"/>
                    <a:pt x="2877" y="4462"/>
                  </a:cubicBezTo>
                  <a:cubicBezTo>
                    <a:pt x="2290" y="3208"/>
                    <a:pt x="179" y="1160"/>
                    <a:pt x="20" y="46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550;p40">
              <a:extLst>
                <a:ext uri="{FF2B5EF4-FFF2-40B4-BE49-F238E27FC236}">
                  <a16:creationId xmlns:a16="http://schemas.microsoft.com/office/drawing/2014/main" id="{0D72C974-AD08-4EFC-9E7F-7BF0DB6D972B}"/>
                </a:ext>
              </a:extLst>
            </p:cNvPr>
            <p:cNvSpPr/>
            <p:nvPr/>
          </p:nvSpPr>
          <p:spPr>
            <a:xfrm>
              <a:off x="7881156" y="3908614"/>
              <a:ext cx="336025" cy="448975"/>
            </a:xfrm>
            <a:custGeom>
              <a:avLst/>
              <a:gdLst/>
              <a:ahLst/>
              <a:cxnLst/>
              <a:rect l="l" t="t" r="r" b="b"/>
              <a:pathLst>
                <a:path w="13441" h="17959" extrusionOk="0">
                  <a:moveTo>
                    <a:pt x="2508" y="246"/>
                  </a:moveTo>
                  <a:cubicBezTo>
                    <a:pt x="2175" y="-500"/>
                    <a:pt x="1207" y="659"/>
                    <a:pt x="794" y="1389"/>
                  </a:cubicBezTo>
                  <a:cubicBezTo>
                    <a:pt x="381" y="2119"/>
                    <a:pt x="96" y="3295"/>
                    <a:pt x="32" y="4628"/>
                  </a:cubicBezTo>
                  <a:cubicBezTo>
                    <a:pt x="-31" y="5962"/>
                    <a:pt x="48" y="7850"/>
                    <a:pt x="413" y="9390"/>
                  </a:cubicBezTo>
                  <a:cubicBezTo>
                    <a:pt x="778" y="10930"/>
                    <a:pt x="1413" y="12534"/>
                    <a:pt x="2222" y="13867"/>
                  </a:cubicBezTo>
                  <a:cubicBezTo>
                    <a:pt x="3032" y="15201"/>
                    <a:pt x="4238" y="16740"/>
                    <a:pt x="5270" y="17391"/>
                  </a:cubicBezTo>
                  <a:cubicBezTo>
                    <a:pt x="6302" y="18042"/>
                    <a:pt x="7398" y="18010"/>
                    <a:pt x="8414" y="17772"/>
                  </a:cubicBezTo>
                  <a:cubicBezTo>
                    <a:pt x="9430" y="17534"/>
                    <a:pt x="10604" y="16597"/>
                    <a:pt x="11366" y="15962"/>
                  </a:cubicBezTo>
                  <a:cubicBezTo>
                    <a:pt x="12128" y="15327"/>
                    <a:pt x="12653" y="14534"/>
                    <a:pt x="12986" y="13962"/>
                  </a:cubicBezTo>
                  <a:cubicBezTo>
                    <a:pt x="13320" y="13391"/>
                    <a:pt x="13574" y="12866"/>
                    <a:pt x="13367" y="12533"/>
                  </a:cubicBezTo>
                  <a:cubicBezTo>
                    <a:pt x="13161" y="12200"/>
                    <a:pt x="12652" y="12153"/>
                    <a:pt x="11747" y="11962"/>
                  </a:cubicBezTo>
                  <a:cubicBezTo>
                    <a:pt x="10842" y="11772"/>
                    <a:pt x="9048" y="11771"/>
                    <a:pt x="7937" y="11390"/>
                  </a:cubicBezTo>
                  <a:cubicBezTo>
                    <a:pt x="6826" y="11009"/>
                    <a:pt x="5937" y="10597"/>
                    <a:pt x="5080" y="9676"/>
                  </a:cubicBezTo>
                  <a:cubicBezTo>
                    <a:pt x="4223" y="8755"/>
                    <a:pt x="3223" y="7438"/>
                    <a:pt x="2794" y="5866"/>
                  </a:cubicBezTo>
                  <a:cubicBezTo>
                    <a:pt x="2365" y="4294"/>
                    <a:pt x="2841" y="992"/>
                    <a:pt x="2508" y="246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DA7BF0-2C0E-4833-B302-E49DF4618DCA}"/>
              </a:ext>
            </a:extLst>
          </p:cNvPr>
          <p:cNvSpPr/>
          <p:nvPr/>
        </p:nvSpPr>
        <p:spPr>
          <a:xfrm>
            <a:off x="6889898" y="2317431"/>
            <a:ext cx="1131200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>
                    <a:lumMod val="10000"/>
                  </a:schemeClr>
                </a:solidFill>
              </a:rPr>
              <a:t>Testis</a:t>
            </a:r>
            <a:endParaRPr lang="en-MY" sz="1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7435D12-F101-4581-A136-5013A5D2513E}"/>
              </a:ext>
            </a:extLst>
          </p:cNvPr>
          <p:cNvSpPr/>
          <p:nvPr/>
        </p:nvSpPr>
        <p:spPr>
          <a:xfrm>
            <a:off x="2328256" y="3739841"/>
            <a:ext cx="958877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</a:rPr>
              <a:t>Zakar</a:t>
            </a:r>
            <a:endParaRPr lang="en-MY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A77E8D5-5FF5-422A-A3CB-727FE39222F6}"/>
              </a:ext>
            </a:extLst>
          </p:cNvPr>
          <p:cNvSpPr/>
          <p:nvPr/>
        </p:nvSpPr>
        <p:spPr>
          <a:xfrm>
            <a:off x="6889898" y="2641090"/>
            <a:ext cx="1903228" cy="931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Tempat sperma</a:t>
            </a:r>
          </a:p>
          <a:p>
            <a:pPr algn="ctr"/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dihasilkan.</a:t>
            </a:r>
            <a:endParaRPr lang="en-MY" sz="1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7821527-2FDE-438A-8DF5-97F839B7D5F7}"/>
              </a:ext>
            </a:extLst>
          </p:cNvPr>
          <p:cNvSpPr/>
          <p:nvPr/>
        </p:nvSpPr>
        <p:spPr>
          <a:xfrm>
            <a:off x="763164" y="4040373"/>
            <a:ext cx="2579667" cy="931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</a:rPr>
              <a:t>Menyalurkan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</a:rPr>
              <a:t>sperma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</a:rPr>
              <a:t>ke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 organ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</a:rPr>
              <a:t>pembiakan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</a:rPr>
              <a:t>perempuan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n-MY" sz="1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84ED37D-CBFE-4313-8A56-3E5248F58959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3287133" y="3572540"/>
            <a:ext cx="1565092" cy="317567"/>
          </a:xfrm>
          <a:prstGeom prst="curvedConnector3">
            <a:avLst>
              <a:gd name="adj1" fmla="val 16032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54E74F6-6EEF-4E8B-B215-88757DA2AF64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930388" y="2467697"/>
            <a:ext cx="959511" cy="101978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Google Shape;517;p40">
            <a:extLst>
              <a:ext uri="{FF2B5EF4-FFF2-40B4-BE49-F238E27FC236}">
                <a16:creationId xmlns:a16="http://schemas.microsoft.com/office/drawing/2014/main" id="{18EBE935-A961-442F-A437-060AEC07F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656" y="1042805"/>
            <a:ext cx="4329218" cy="16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Organ Pembiakan Lelaki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11767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DA7BF0-2C0E-4833-B302-E49DF4618DCA}"/>
              </a:ext>
            </a:extLst>
          </p:cNvPr>
          <p:cNvSpPr/>
          <p:nvPr/>
        </p:nvSpPr>
        <p:spPr>
          <a:xfrm>
            <a:off x="6517398" y="1326724"/>
            <a:ext cx="1903227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1">
                    <a:lumMod val="10000"/>
                  </a:schemeClr>
                </a:solidFill>
              </a:rPr>
              <a:t>Tiub</a:t>
            </a:r>
            <a:r>
              <a:rPr lang="en-US" sz="18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10000"/>
                  </a:schemeClr>
                </a:solidFill>
              </a:rPr>
              <a:t>Fallopio</a:t>
            </a:r>
            <a:endParaRPr lang="en-MY" sz="1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7435D12-F101-4581-A136-5013A5D2513E}"/>
              </a:ext>
            </a:extLst>
          </p:cNvPr>
          <p:cNvSpPr/>
          <p:nvPr/>
        </p:nvSpPr>
        <p:spPr>
          <a:xfrm>
            <a:off x="1701784" y="3491492"/>
            <a:ext cx="958877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</a:rPr>
              <a:t>Ovari</a:t>
            </a:r>
            <a:endParaRPr lang="en-MY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A77E8D5-5FF5-422A-A3CB-727FE39222F6}"/>
              </a:ext>
            </a:extLst>
          </p:cNvPr>
          <p:cNvSpPr/>
          <p:nvPr/>
        </p:nvSpPr>
        <p:spPr>
          <a:xfrm>
            <a:off x="6517399" y="1650383"/>
            <a:ext cx="2489910" cy="10197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Tempat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proses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persenyawaan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berlaku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antara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sperma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ovum.</a:t>
            </a:r>
            <a:endParaRPr lang="en-MY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7821527-2FDE-438A-8DF5-97F839B7D5F7}"/>
              </a:ext>
            </a:extLst>
          </p:cNvPr>
          <p:cNvSpPr/>
          <p:nvPr/>
        </p:nvSpPr>
        <p:spPr>
          <a:xfrm>
            <a:off x="136692" y="3792024"/>
            <a:ext cx="2579667" cy="931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>
                <a:solidFill>
                  <a:schemeClr val="bg1">
                    <a:lumMod val="10000"/>
                  </a:schemeClr>
                </a:solidFill>
              </a:rPr>
              <a:t>Tempat ovum atau</a:t>
            </a:r>
          </a:p>
          <a:p>
            <a:pPr algn="ctr"/>
            <a:r>
              <a:rPr lang="sv-SE" sz="1600">
                <a:solidFill>
                  <a:schemeClr val="bg1">
                    <a:lumMod val="10000"/>
                  </a:schemeClr>
                </a:solidFill>
              </a:rPr>
              <a:t>“telur” dihasilkan</a:t>
            </a:r>
          </a:p>
          <a:p>
            <a:pPr algn="ctr"/>
            <a:r>
              <a:rPr lang="sv-SE" sz="1600">
                <a:solidFill>
                  <a:schemeClr val="bg1">
                    <a:lumMod val="10000"/>
                  </a:schemeClr>
                </a:solidFill>
              </a:rPr>
              <a:t>setiap bulan.</a:t>
            </a:r>
            <a:endParaRPr lang="en-MY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06" name="Google Shape;517;p40">
            <a:extLst>
              <a:ext uri="{FF2B5EF4-FFF2-40B4-BE49-F238E27FC236}">
                <a16:creationId xmlns:a16="http://schemas.microsoft.com/office/drawing/2014/main" id="{18EBE935-A961-442F-A437-060AEC07F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452" y="80312"/>
            <a:ext cx="7908599" cy="709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Organ Pembiakan Perempuan</a:t>
            </a:r>
            <a:endParaRPr sz="4000" b="1" dirty="0"/>
          </a:p>
        </p:txBody>
      </p:sp>
      <p:grpSp>
        <p:nvGrpSpPr>
          <p:cNvPr id="23" name="Google Shape;527;p40">
            <a:extLst>
              <a:ext uri="{FF2B5EF4-FFF2-40B4-BE49-F238E27FC236}">
                <a16:creationId xmlns:a16="http://schemas.microsoft.com/office/drawing/2014/main" id="{73391B03-D3B6-4B35-B4C9-490B8AAA8DED}"/>
              </a:ext>
            </a:extLst>
          </p:cNvPr>
          <p:cNvGrpSpPr/>
          <p:nvPr/>
        </p:nvGrpSpPr>
        <p:grpSpPr>
          <a:xfrm rot="20916054">
            <a:off x="2257322" y="1140557"/>
            <a:ext cx="3910392" cy="3479151"/>
            <a:chOff x="4740586" y="285197"/>
            <a:chExt cx="2786869" cy="2311595"/>
          </a:xfrm>
        </p:grpSpPr>
        <p:grpSp>
          <p:nvGrpSpPr>
            <p:cNvPr id="24" name="Google Shape;528;p40">
              <a:extLst>
                <a:ext uri="{FF2B5EF4-FFF2-40B4-BE49-F238E27FC236}">
                  <a16:creationId xmlns:a16="http://schemas.microsoft.com/office/drawing/2014/main" id="{FEB64874-9F23-4FBC-8138-A50F86E53C50}"/>
                </a:ext>
              </a:extLst>
            </p:cNvPr>
            <p:cNvGrpSpPr/>
            <p:nvPr/>
          </p:nvGrpSpPr>
          <p:grpSpPr>
            <a:xfrm rot="638277">
              <a:off x="4893338" y="498023"/>
              <a:ext cx="2481365" cy="1885942"/>
              <a:chOff x="5212174" y="685781"/>
              <a:chExt cx="2481399" cy="1885968"/>
            </a:xfrm>
          </p:grpSpPr>
          <p:grpSp>
            <p:nvGrpSpPr>
              <p:cNvPr id="26" name="Google Shape;529;p40">
                <a:extLst>
                  <a:ext uri="{FF2B5EF4-FFF2-40B4-BE49-F238E27FC236}">
                    <a16:creationId xmlns:a16="http://schemas.microsoft.com/office/drawing/2014/main" id="{C6080359-F7F8-4404-AC6B-B0269EFD1EAB}"/>
                  </a:ext>
                </a:extLst>
              </p:cNvPr>
              <p:cNvGrpSpPr/>
              <p:nvPr/>
            </p:nvGrpSpPr>
            <p:grpSpPr>
              <a:xfrm>
                <a:off x="5212174" y="685781"/>
                <a:ext cx="2481399" cy="1885968"/>
                <a:chOff x="1826308" y="792699"/>
                <a:chExt cx="1686535" cy="1281838"/>
              </a:xfrm>
            </p:grpSpPr>
            <p:sp>
              <p:nvSpPr>
                <p:cNvPr id="29" name="Google Shape;530;p40">
                  <a:extLst>
                    <a:ext uri="{FF2B5EF4-FFF2-40B4-BE49-F238E27FC236}">
                      <a16:creationId xmlns:a16="http://schemas.microsoft.com/office/drawing/2014/main" id="{8C9CE1F6-BFA5-4D00-A0D7-8567D29A67B1}"/>
                    </a:ext>
                  </a:extLst>
                </p:cNvPr>
                <p:cNvSpPr/>
                <p:nvPr/>
              </p:nvSpPr>
              <p:spPr>
                <a:xfrm flipH="1">
                  <a:off x="2026031" y="1295826"/>
                  <a:ext cx="272757" cy="23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9" h="6471" extrusionOk="0">
                      <a:moveTo>
                        <a:pt x="3623" y="0"/>
                      </a:moveTo>
                      <a:cubicBezTo>
                        <a:pt x="2215" y="0"/>
                        <a:pt x="874" y="772"/>
                        <a:pt x="528" y="2519"/>
                      </a:cubicBezTo>
                      <a:cubicBezTo>
                        <a:pt x="0" y="5172"/>
                        <a:pt x="1987" y="6470"/>
                        <a:pt x="3958" y="6470"/>
                      </a:cubicBezTo>
                      <a:cubicBezTo>
                        <a:pt x="5632" y="6470"/>
                        <a:pt x="7295" y="5535"/>
                        <a:pt x="7398" y="3698"/>
                      </a:cubicBezTo>
                      <a:cubicBezTo>
                        <a:pt x="7528" y="1397"/>
                        <a:pt x="5516" y="0"/>
                        <a:pt x="36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31;p40">
                  <a:extLst>
                    <a:ext uri="{FF2B5EF4-FFF2-40B4-BE49-F238E27FC236}">
                      <a16:creationId xmlns:a16="http://schemas.microsoft.com/office/drawing/2014/main" id="{289E7F67-4D8F-4E7F-97A6-3CA16F557563}"/>
                    </a:ext>
                  </a:extLst>
                </p:cNvPr>
                <p:cNvSpPr/>
                <p:nvPr/>
              </p:nvSpPr>
              <p:spPr>
                <a:xfrm flipH="1">
                  <a:off x="3040147" y="1295826"/>
                  <a:ext cx="272684" cy="23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7" h="6471" extrusionOk="0">
                      <a:moveTo>
                        <a:pt x="3910" y="0"/>
                      </a:moveTo>
                      <a:cubicBezTo>
                        <a:pt x="2016" y="0"/>
                        <a:pt x="0" y="1397"/>
                        <a:pt x="123" y="3698"/>
                      </a:cubicBezTo>
                      <a:cubicBezTo>
                        <a:pt x="227" y="5535"/>
                        <a:pt x="1890" y="6470"/>
                        <a:pt x="3564" y="6470"/>
                      </a:cubicBezTo>
                      <a:cubicBezTo>
                        <a:pt x="5537" y="6470"/>
                        <a:pt x="7526" y="5172"/>
                        <a:pt x="7005" y="2519"/>
                      </a:cubicBezTo>
                      <a:cubicBezTo>
                        <a:pt x="6660" y="772"/>
                        <a:pt x="5318" y="0"/>
                        <a:pt x="3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32;p40">
                  <a:extLst>
                    <a:ext uri="{FF2B5EF4-FFF2-40B4-BE49-F238E27FC236}">
                      <a16:creationId xmlns:a16="http://schemas.microsoft.com/office/drawing/2014/main" id="{9AC3FA5A-D20F-4C4B-946C-1725E1C6EFDB}"/>
                    </a:ext>
                  </a:extLst>
                </p:cNvPr>
                <p:cNvSpPr/>
                <p:nvPr/>
              </p:nvSpPr>
              <p:spPr>
                <a:xfrm flipH="1">
                  <a:off x="1826308" y="792699"/>
                  <a:ext cx="1686535" cy="1273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4" h="35160" extrusionOk="0">
                      <a:moveTo>
                        <a:pt x="23289" y="0"/>
                      </a:moveTo>
                      <a:cubicBezTo>
                        <a:pt x="19932" y="0"/>
                        <a:pt x="17657" y="2334"/>
                        <a:pt x="16122" y="3155"/>
                      </a:cubicBezTo>
                      <a:cubicBezTo>
                        <a:pt x="15513" y="3481"/>
                        <a:pt x="14918" y="3548"/>
                        <a:pt x="14079" y="3548"/>
                      </a:cubicBezTo>
                      <a:cubicBezTo>
                        <a:pt x="13482" y="3548"/>
                        <a:pt x="12762" y="3514"/>
                        <a:pt x="11826" y="3514"/>
                      </a:cubicBezTo>
                      <a:cubicBezTo>
                        <a:pt x="10756" y="3514"/>
                        <a:pt x="9404" y="3559"/>
                        <a:pt x="7632" y="3751"/>
                      </a:cubicBezTo>
                      <a:cubicBezTo>
                        <a:pt x="2132" y="4346"/>
                        <a:pt x="1" y="8692"/>
                        <a:pt x="1" y="11787"/>
                      </a:cubicBezTo>
                      <a:cubicBezTo>
                        <a:pt x="1" y="14871"/>
                        <a:pt x="2822" y="17538"/>
                        <a:pt x="3310" y="18062"/>
                      </a:cubicBezTo>
                      <a:cubicBezTo>
                        <a:pt x="3768" y="18577"/>
                        <a:pt x="5215" y="21410"/>
                        <a:pt x="6753" y="21410"/>
                      </a:cubicBezTo>
                      <a:cubicBezTo>
                        <a:pt x="6816" y="21410"/>
                        <a:pt x="6879" y="21406"/>
                        <a:pt x="6942" y="21396"/>
                      </a:cubicBezTo>
                      <a:cubicBezTo>
                        <a:pt x="8561" y="21134"/>
                        <a:pt x="7549" y="18943"/>
                        <a:pt x="7085" y="17431"/>
                      </a:cubicBezTo>
                      <a:cubicBezTo>
                        <a:pt x="6620" y="15919"/>
                        <a:pt x="8144" y="13764"/>
                        <a:pt x="7549" y="13502"/>
                      </a:cubicBezTo>
                      <a:cubicBezTo>
                        <a:pt x="7496" y="13479"/>
                        <a:pt x="7441" y="13469"/>
                        <a:pt x="7384" y="13469"/>
                      </a:cubicBezTo>
                      <a:cubicBezTo>
                        <a:pt x="6821" y="13469"/>
                        <a:pt x="6066" y="14479"/>
                        <a:pt x="5022" y="14479"/>
                      </a:cubicBezTo>
                      <a:cubicBezTo>
                        <a:pt x="5011" y="14479"/>
                        <a:pt x="5000" y="14478"/>
                        <a:pt x="4989" y="14478"/>
                      </a:cubicBezTo>
                      <a:cubicBezTo>
                        <a:pt x="3811" y="14466"/>
                        <a:pt x="3191" y="13371"/>
                        <a:pt x="2918" y="12145"/>
                      </a:cubicBezTo>
                      <a:cubicBezTo>
                        <a:pt x="2656" y="10906"/>
                        <a:pt x="3596" y="8430"/>
                        <a:pt x="7192" y="7394"/>
                      </a:cubicBezTo>
                      <a:cubicBezTo>
                        <a:pt x="7937" y="7177"/>
                        <a:pt x="8704" y="7078"/>
                        <a:pt x="9458" y="7078"/>
                      </a:cubicBezTo>
                      <a:cubicBezTo>
                        <a:pt x="12342" y="7078"/>
                        <a:pt x="15047" y="8525"/>
                        <a:pt x="15717" y="10347"/>
                      </a:cubicBezTo>
                      <a:cubicBezTo>
                        <a:pt x="16574" y="12657"/>
                        <a:pt x="15645" y="19086"/>
                        <a:pt x="15919" y="22455"/>
                      </a:cubicBezTo>
                      <a:cubicBezTo>
                        <a:pt x="16205" y="25825"/>
                        <a:pt x="19908" y="29040"/>
                        <a:pt x="20134" y="29492"/>
                      </a:cubicBezTo>
                      <a:cubicBezTo>
                        <a:pt x="20348" y="29933"/>
                        <a:pt x="19336" y="34004"/>
                        <a:pt x="19443" y="34481"/>
                      </a:cubicBezTo>
                      <a:cubicBezTo>
                        <a:pt x="19539" y="34945"/>
                        <a:pt x="21551" y="35159"/>
                        <a:pt x="23075" y="35159"/>
                      </a:cubicBezTo>
                      <a:lnTo>
                        <a:pt x="23492" y="35159"/>
                      </a:lnTo>
                      <a:cubicBezTo>
                        <a:pt x="25027" y="35159"/>
                        <a:pt x="27028" y="34945"/>
                        <a:pt x="27123" y="34481"/>
                      </a:cubicBezTo>
                      <a:cubicBezTo>
                        <a:pt x="27230" y="34004"/>
                        <a:pt x="26218" y="29933"/>
                        <a:pt x="26444" y="29492"/>
                      </a:cubicBezTo>
                      <a:cubicBezTo>
                        <a:pt x="26659" y="29040"/>
                        <a:pt x="30361" y="25825"/>
                        <a:pt x="30647" y="22455"/>
                      </a:cubicBezTo>
                      <a:cubicBezTo>
                        <a:pt x="30933" y="19086"/>
                        <a:pt x="29992" y="12657"/>
                        <a:pt x="30850" y="10347"/>
                      </a:cubicBezTo>
                      <a:cubicBezTo>
                        <a:pt x="31520" y="8523"/>
                        <a:pt x="34230" y="7082"/>
                        <a:pt x="37123" y="7082"/>
                      </a:cubicBezTo>
                      <a:cubicBezTo>
                        <a:pt x="37876" y="7082"/>
                        <a:pt x="38641" y="7180"/>
                        <a:pt x="39386" y="7394"/>
                      </a:cubicBezTo>
                      <a:cubicBezTo>
                        <a:pt x="42982" y="8442"/>
                        <a:pt x="43911" y="10906"/>
                        <a:pt x="43649" y="12145"/>
                      </a:cubicBezTo>
                      <a:cubicBezTo>
                        <a:pt x="43387" y="13383"/>
                        <a:pt x="42756" y="14466"/>
                        <a:pt x="41589" y="14490"/>
                      </a:cubicBezTo>
                      <a:cubicBezTo>
                        <a:pt x="41578" y="14490"/>
                        <a:pt x="41567" y="14490"/>
                        <a:pt x="41556" y="14490"/>
                      </a:cubicBezTo>
                      <a:cubicBezTo>
                        <a:pt x="40505" y="14490"/>
                        <a:pt x="39750" y="13478"/>
                        <a:pt x="39188" y="13478"/>
                      </a:cubicBezTo>
                      <a:cubicBezTo>
                        <a:pt x="39129" y="13478"/>
                        <a:pt x="39072" y="13489"/>
                        <a:pt x="39017" y="13514"/>
                      </a:cubicBezTo>
                      <a:cubicBezTo>
                        <a:pt x="38434" y="13764"/>
                        <a:pt x="39946" y="15919"/>
                        <a:pt x="39482" y="17431"/>
                      </a:cubicBezTo>
                      <a:cubicBezTo>
                        <a:pt x="39017" y="18943"/>
                        <a:pt x="38005" y="21146"/>
                        <a:pt x="39625" y="21396"/>
                      </a:cubicBezTo>
                      <a:cubicBezTo>
                        <a:pt x="39691" y="21406"/>
                        <a:pt x="39758" y="21412"/>
                        <a:pt x="39825" y="21412"/>
                      </a:cubicBezTo>
                      <a:cubicBezTo>
                        <a:pt x="41378" y="21412"/>
                        <a:pt x="42788" y="18588"/>
                        <a:pt x="43256" y="18074"/>
                      </a:cubicBezTo>
                      <a:cubicBezTo>
                        <a:pt x="43732" y="17538"/>
                        <a:pt x="46554" y="14883"/>
                        <a:pt x="46554" y="11787"/>
                      </a:cubicBezTo>
                      <a:cubicBezTo>
                        <a:pt x="46554" y="8692"/>
                        <a:pt x="44423" y="4346"/>
                        <a:pt x="38934" y="3751"/>
                      </a:cubicBezTo>
                      <a:cubicBezTo>
                        <a:pt x="37162" y="3559"/>
                        <a:pt x="35810" y="3514"/>
                        <a:pt x="34740" y="3514"/>
                      </a:cubicBezTo>
                      <a:cubicBezTo>
                        <a:pt x="33804" y="3514"/>
                        <a:pt x="33084" y="3548"/>
                        <a:pt x="32487" y="3548"/>
                      </a:cubicBezTo>
                      <a:cubicBezTo>
                        <a:pt x="31648" y="3548"/>
                        <a:pt x="31053" y="3481"/>
                        <a:pt x="30445" y="3155"/>
                      </a:cubicBezTo>
                      <a:cubicBezTo>
                        <a:pt x="28909" y="2334"/>
                        <a:pt x="26647" y="0"/>
                        <a:pt x="232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33;p40">
                  <a:extLst>
                    <a:ext uri="{FF2B5EF4-FFF2-40B4-BE49-F238E27FC236}">
                      <a16:creationId xmlns:a16="http://schemas.microsoft.com/office/drawing/2014/main" id="{1FC7EB06-7368-46FB-A8E1-928C020AABDE}"/>
                    </a:ext>
                  </a:extLst>
                </p:cNvPr>
                <p:cNvSpPr/>
                <p:nvPr/>
              </p:nvSpPr>
              <p:spPr>
                <a:xfrm flipH="1">
                  <a:off x="2247707" y="969090"/>
                  <a:ext cx="843738" cy="1105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0" h="30514" extrusionOk="0">
                      <a:moveTo>
                        <a:pt x="1586" y="1"/>
                      </a:moveTo>
                      <a:cubicBezTo>
                        <a:pt x="1311" y="1"/>
                        <a:pt x="1103" y="55"/>
                        <a:pt x="977" y="179"/>
                      </a:cubicBezTo>
                      <a:cubicBezTo>
                        <a:pt x="1" y="1132"/>
                        <a:pt x="5835" y="2406"/>
                        <a:pt x="6311" y="4466"/>
                      </a:cubicBezTo>
                      <a:cubicBezTo>
                        <a:pt x="6799" y="6514"/>
                        <a:pt x="5704" y="12038"/>
                        <a:pt x="10526" y="13574"/>
                      </a:cubicBezTo>
                      <a:cubicBezTo>
                        <a:pt x="11306" y="19107"/>
                        <a:pt x="11042" y="21611"/>
                        <a:pt x="10537" y="21611"/>
                      </a:cubicBezTo>
                      <a:cubicBezTo>
                        <a:pt x="10533" y="21611"/>
                        <a:pt x="10530" y="21611"/>
                        <a:pt x="10526" y="21611"/>
                      </a:cubicBezTo>
                      <a:cubicBezTo>
                        <a:pt x="10144" y="21584"/>
                        <a:pt x="9483" y="21033"/>
                        <a:pt x="8964" y="21033"/>
                      </a:cubicBezTo>
                      <a:cubicBezTo>
                        <a:pt x="8788" y="21033"/>
                        <a:pt x="8629" y="21096"/>
                        <a:pt x="8502" y="21265"/>
                      </a:cubicBezTo>
                      <a:cubicBezTo>
                        <a:pt x="8002" y="21920"/>
                        <a:pt x="9931" y="23790"/>
                        <a:pt x="9931" y="23790"/>
                      </a:cubicBezTo>
                      <a:cubicBezTo>
                        <a:pt x="9931" y="23790"/>
                        <a:pt x="9204" y="24087"/>
                        <a:pt x="9585" y="25040"/>
                      </a:cubicBezTo>
                      <a:cubicBezTo>
                        <a:pt x="9038" y="25504"/>
                        <a:pt x="9550" y="26218"/>
                        <a:pt x="9550" y="26218"/>
                      </a:cubicBezTo>
                      <a:cubicBezTo>
                        <a:pt x="8954" y="26969"/>
                        <a:pt x="9574" y="27647"/>
                        <a:pt x="9574" y="27647"/>
                      </a:cubicBezTo>
                      <a:cubicBezTo>
                        <a:pt x="9109" y="28004"/>
                        <a:pt x="9026" y="28659"/>
                        <a:pt x="9371" y="29135"/>
                      </a:cubicBezTo>
                      <a:cubicBezTo>
                        <a:pt x="8716" y="29886"/>
                        <a:pt x="8907" y="30278"/>
                        <a:pt x="8907" y="30278"/>
                      </a:cubicBezTo>
                      <a:cubicBezTo>
                        <a:pt x="9525" y="30473"/>
                        <a:pt x="10354" y="30513"/>
                        <a:pt x="10937" y="30513"/>
                      </a:cubicBezTo>
                      <a:cubicBezTo>
                        <a:pt x="11354" y="30513"/>
                        <a:pt x="11645" y="30493"/>
                        <a:pt x="11645" y="30493"/>
                      </a:cubicBezTo>
                      <a:cubicBezTo>
                        <a:pt x="11645" y="30493"/>
                        <a:pt x="11937" y="30513"/>
                        <a:pt x="12353" y="30513"/>
                      </a:cubicBezTo>
                      <a:cubicBezTo>
                        <a:pt x="12937" y="30513"/>
                        <a:pt x="13766" y="30473"/>
                        <a:pt x="14384" y="30278"/>
                      </a:cubicBezTo>
                      <a:cubicBezTo>
                        <a:pt x="14384" y="30278"/>
                        <a:pt x="14574" y="29886"/>
                        <a:pt x="13919" y="29135"/>
                      </a:cubicBezTo>
                      <a:cubicBezTo>
                        <a:pt x="14265" y="28659"/>
                        <a:pt x="14181" y="28004"/>
                        <a:pt x="13717" y="27647"/>
                      </a:cubicBezTo>
                      <a:cubicBezTo>
                        <a:pt x="13717" y="27647"/>
                        <a:pt x="14348" y="26969"/>
                        <a:pt x="13753" y="26218"/>
                      </a:cubicBezTo>
                      <a:cubicBezTo>
                        <a:pt x="13753" y="26218"/>
                        <a:pt x="14253" y="25504"/>
                        <a:pt x="13705" y="25040"/>
                      </a:cubicBezTo>
                      <a:cubicBezTo>
                        <a:pt x="14098" y="24087"/>
                        <a:pt x="13372" y="23790"/>
                        <a:pt x="13372" y="23790"/>
                      </a:cubicBezTo>
                      <a:cubicBezTo>
                        <a:pt x="13372" y="23790"/>
                        <a:pt x="15289" y="21920"/>
                        <a:pt x="14788" y="21265"/>
                      </a:cubicBezTo>
                      <a:cubicBezTo>
                        <a:pt x="14666" y="21101"/>
                        <a:pt x="14510" y="21040"/>
                        <a:pt x="14337" y="21040"/>
                      </a:cubicBezTo>
                      <a:cubicBezTo>
                        <a:pt x="13820" y="21040"/>
                        <a:pt x="13148" y="21593"/>
                        <a:pt x="12764" y="21611"/>
                      </a:cubicBezTo>
                      <a:cubicBezTo>
                        <a:pt x="12762" y="21611"/>
                        <a:pt x="12760" y="21611"/>
                        <a:pt x="12757" y="21611"/>
                      </a:cubicBezTo>
                      <a:cubicBezTo>
                        <a:pt x="12250" y="21611"/>
                        <a:pt x="11994" y="19108"/>
                        <a:pt x="12764" y="13574"/>
                      </a:cubicBezTo>
                      <a:cubicBezTo>
                        <a:pt x="17598" y="12038"/>
                        <a:pt x="16503" y="6514"/>
                        <a:pt x="16979" y="4466"/>
                      </a:cubicBezTo>
                      <a:cubicBezTo>
                        <a:pt x="17467" y="2418"/>
                        <a:pt x="23290" y="1144"/>
                        <a:pt x="22325" y="179"/>
                      </a:cubicBezTo>
                      <a:cubicBezTo>
                        <a:pt x="22199" y="55"/>
                        <a:pt x="21991" y="1"/>
                        <a:pt x="21716" y="1"/>
                      </a:cubicBezTo>
                      <a:cubicBezTo>
                        <a:pt x="19926" y="1"/>
                        <a:pt x="15300" y="2295"/>
                        <a:pt x="11978" y="2295"/>
                      </a:cubicBezTo>
                      <a:cubicBezTo>
                        <a:pt x="11865" y="2295"/>
                        <a:pt x="11754" y="2292"/>
                        <a:pt x="11645" y="2287"/>
                      </a:cubicBezTo>
                      <a:cubicBezTo>
                        <a:pt x="11536" y="2292"/>
                        <a:pt x="11426" y="2295"/>
                        <a:pt x="11314" y="2295"/>
                      </a:cubicBezTo>
                      <a:cubicBezTo>
                        <a:pt x="8001" y="2295"/>
                        <a:pt x="3376" y="1"/>
                        <a:pt x="158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534;p40">
                <a:extLst>
                  <a:ext uri="{FF2B5EF4-FFF2-40B4-BE49-F238E27FC236}">
                    <a16:creationId xmlns:a16="http://schemas.microsoft.com/office/drawing/2014/main" id="{C36E1DC8-E223-4C9A-828B-C2BC61E8B3AA}"/>
                  </a:ext>
                </a:extLst>
              </p:cNvPr>
              <p:cNvSpPr/>
              <p:nvPr/>
            </p:nvSpPr>
            <p:spPr>
              <a:xfrm>
                <a:off x="5692259" y="1423554"/>
                <a:ext cx="195650" cy="34895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13958" extrusionOk="0">
                    <a:moveTo>
                      <a:pt x="386" y="113"/>
                    </a:moveTo>
                    <a:cubicBezTo>
                      <a:pt x="648" y="-77"/>
                      <a:pt x="1593" y="9"/>
                      <a:pt x="2291" y="160"/>
                    </a:cubicBezTo>
                    <a:cubicBezTo>
                      <a:pt x="2990" y="311"/>
                      <a:pt x="3894" y="589"/>
                      <a:pt x="4577" y="1018"/>
                    </a:cubicBezTo>
                    <a:cubicBezTo>
                      <a:pt x="5260" y="1447"/>
                      <a:pt x="5863" y="1875"/>
                      <a:pt x="6387" y="2732"/>
                    </a:cubicBezTo>
                    <a:cubicBezTo>
                      <a:pt x="6911" y="3589"/>
                      <a:pt x="7522" y="5169"/>
                      <a:pt x="7720" y="6161"/>
                    </a:cubicBezTo>
                    <a:cubicBezTo>
                      <a:pt x="7919" y="7153"/>
                      <a:pt x="7800" y="7820"/>
                      <a:pt x="7578" y="8685"/>
                    </a:cubicBezTo>
                    <a:cubicBezTo>
                      <a:pt x="7356" y="9550"/>
                      <a:pt x="7030" y="10598"/>
                      <a:pt x="6387" y="11352"/>
                    </a:cubicBezTo>
                    <a:cubicBezTo>
                      <a:pt x="5744" y="12106"/>
                      <a:pt x="4538" y="12797"/>
                      <a:pt x="3720" y="13210"/>
                    </a:cubicBezTo>
                    <a:cubicBezTo>
                      <a:pt x="2903" y="13623"/>
                      <a:pt x="2093" y="13726"/>
                      <a:pt x="1482" y="13829"/>
                    </a:cubicBezTo>
                    <a:cubicBezTo>
                      <a:pt x="871" y="13932"/>
                      <a:pt x="212" y="14051"/>
                      <a:pt x="53" y="13829"/>
                    </a:cubicBezTo>
                    <a:cubicBezTo>
                      <a:pt x="-106" y="13607"/>
                      <a:pt x="164" y="13027"/>
                      <a:pt x="529" y="12495"/>
                    </a:cubicBezTo>
                    <a:cubicBezTo>
                      <a:pt x="894" y="11963"/>
                      <a:pt x="1768" y="11202"/>
                      <a:pt x="2244" y="10638"/>
                    </a:cubicBezTo>
                    <a:cubicBezTo>
                      <a:pt x="2720" y="10075"/>
                      <a:pt x="3213" y="9678"/>
                      <a:pt x="3387" y="9114"/>
                    </a:cubicBezTo>
                    <a:cubicBezTo>
                      <a:pt x="3562" y="8551"/>
                      <a:pt x="3259" y="7908"/>
                      <a:pt x="3291" y="7257"/>
                    </a:cubicBezTo>
                    <a:cubicBezTo>
                      <a:pt x="3323" y="6606"/>
                      <a:pt x="4037" y="6019"/>
                      <a:pt x="3577" y="5209"/>
                    </a:cubicBezTo>
                    <a:cubicBezTo>
                      <a:pt x="3117" y="4399"/>
                      <a:pt x="1005" y="3050"/>
                      <a:pt x="529" y="2399"/>
                    </a:cubicBezTo>
                    <a:cubicBezTo>
                      <a:pt x="53" y="1748"/>
                      <a:pt x="744" y="1684"/>
                      <a:pt x="720" y="1303"/>
                    </a:cubicBezTo>
                    <a:cubicBezTo>
                      <a:pt x="696" y="922"/>
                      <a:pt x="124" y="304"/>
                      <a:pt x="386" y="11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" name="Google Shape;535;p40">
                <a:extLst>
                  <a:ext uri="{FF2B5EF4-FFF2-40B4-BE49-F238E27FC236}">
                    <a16:creationId xmlns:a16="http://schemas.microsoft.com/office/drawing/2014/main" id="{5410617E-B089-4B82-A83D-818BB6B31749}"/>
                  </a:ext>
                </a:extLst>
              </p:cNvPr>
              <p:cNvSpPr/>
              <p:nvPr/>
            </p:nvSpPr>
            <p:spPr>
              <a:xfrm flipH="1">
                <a:off x="6987659" y="1423554"/>
                <a:ext cx="195650" cy="34895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13958" extrusionOk="0">
                    <a:moveTo>
                      <a:pt x="386" y="113"/>
                    </a:moveTo>
                    <a:cubicBezTo>
                      <a:pt x="648" y="-77"/>
                      <a:pt x="1593" y="9"/>
                      <a:pt x="2291" y="160"/>
                    </a:cubicBezTo>
                    <a:cubicBezTo>
                      <a:pt x="2990" y="311"/>
                      <a:pt x="3894" y="589"/>
                      <a:pt x="4577" y="1018"/>
                    </a:cubicBezTo>
                    <a:cubicBezTo>
                      <a:pt x="5260" y="1447"/>
                      <a:pt x="5863" y="1875"/>
                      <a:pt x="6387" y="2732"/>
                    </a:cubicBezTo>
                    <a:cubicBezTo>
                      <a:pt x="6911" y="3589"/>
                      <a:pt x="7522" y="5169"/>
                      <a:pt x="7720" y="6161"/>
                    </a:cubicBezTo>
                    <a:cubicBezTo>
                      <a:pt x="7919" y="7153"/>
                      <a:pt x="7800" y="7820"/>
                      <a:pt x="7578" y="8685"/>
                    </a:cubicBezTo>
                    <a:cubicBezTo>
                      <a:pt x="7356" y="9550"/>
                      <a:pt x="7030" y="10598"/>
                      <a:pt x="6387" y="11352"/>
                    </a:cubicBezTo>
                    <a:cubicBezTo>
                      <a:pt x="5744" y="12106"/>
                      <a:pt x="4538" y="12797"/>
                      <a:pt x="3720" y="13210"/>
                    </a:cubicBezTo>
                    <a:cubicBezTo>
                      <a:pt x="2903" y="13623"/>
                      <a:pt x="2093" y="13726"/>
                      <a:pt x="1482" y="13829"/>
                    </a:cubicBezTo>
                    <a:cubicBezTo>
                      <a:pt x="871" y="13932"/>
                      <a:pt x="212" y="14051"/>
                      <a:pt x="53" y="13829"/>
                    </a:cubicBezTo>
                    <a:cubicBezTo>
                      <a:pt x="-106" y="13607"/>
                      <a:pt x="164" y="13027"/>
                      <a:pt x="529" y="12495"/>
                    </a:cubicBezTo>
                    <a:cubicBezTo>
                      <a:pt x="894" y="11963"/>
                      <a:pt x="1768" y="11202"/>
                      <a:pt x="2244" y="10638"/>
                    </a:cubicBezTo>
                    <a:cubicBezTo>
                      <a:pt x="2720" y="10075"/>
                      <a:pt x="3213" y="9678"/>
                      <a:pt x="3387" y="9114"/>
                    </a:cubicBezTo>
                    <a:cubicBezTo>
                      <a:pt x="3562" y="8551"/>
                      <a:pt x="3259" y="7908"/>
                      <a:pt x="3291" y="7257"/>
                    </a:cubicBezTo>
                    <a:cubicBezTo>
                      <a:pt x="3323" y="6606"/>
                      <a:pt x="4037" y="6019"/>
                      <a:pt x="3577" y="5209"/>
                    </a:cubicBezTo>
                    <a:cubicBezTo>
                      <a:pt x="3117" y="4399"/>
                      <a:pt x="1005" y="3050"/>
                      <a:pt x="529" y="2399"/>
                    </a:cubicBezTo>
                    <a:cubicBezTo>
                      <a:pt x="53" y="1748"/>
                      <a:pt x="744" y="1684"/>
                      <a:pt x="720" y="1303"/>
                    </a:cubicBezTo>
                    <a:cubicBezTo>
                      <a:pt x="696" y="922"/>
                      <a:pt x="124" y="304"/>
                      <a:pt x="386" y="11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5" name="Google Shape;536;p40">
              <a:extLst>
                <a:ext uri="{FF2B5EF4-FFF2-40B4-BE49-F238E27FC236}">
                  <a16:creationId xmlns:a16="http://schemas.microsoft.com/office/drawing/2014/main" id="{76C600E4-0964-48F3-B9BA-D13BD8D7E8C5}"/>
                </a:ext>
              </a:extLst>
            </p:cNvPr>
            <p:cNvSpPr/>
            <p:nvPr/>
          </p:nvSpPr>
          <p:spPr>
            <a:xfrm rot="438178">
              <a:off x="5995453" y="686360"/>
              <a:ext cx="550359" cy="143962"/>
            </a:xfrm>
            <a:custGeom>
              <a:avLst/>
              <a:gdLst/>
              <a:ahLst/>
              <a:cxnLst/>
              <a:rect l="l" t="t" r="r" b="b"/>
              <a:pathLst>
                <a:path w="18314" h="4791" extrusionOk="0">
                  <a:moveTo>
                    <a:pt x="4338" y="0"/>
                  </a:moveTo>
                  <a:cubicBezTo>
                    <a:pt x="1740" y="0"/>
                    <a:pt x="0" y="183"/>
                    <a:pt x="0" y="1221"/>
                  </a:cubicBezTo>
                  <a:cubicBezTo>
                    <a:pt x="0" y="2822"/>
                    <a:pt x="4136" y="4790"/>
                    <a:pt x="9207" y="4790"/>
                  </a:cubicBezTo>
                  <a:cubicBezTo>
                    <a:pt x="14244" y="4790"/>
                    <a:pt x="18313" y="2822"/>
                    <a:pt x="18313" y="1221"/>
                  </a:cubicBezTo>
                  <a:cubicBezTo>
                    <a:pt x="18313" y="183"/>
                    <a:pt x="16601" y="0"/>
                    <a:pt x="14014" y="0"/>
                  </a:cubicBezTo>
                  <a:cubicBezTo>
                    <a:pt x="12613" y="0"/>
                    <a:pt x="10955" y="54"/>
                    <a:pt x="9173" y="54"/>
                  </a:cubicBezTo>
                  <a:cubicBezTo>
                    <a:pt x="7404" y="54"/>
                    <a:pt x="5745" y="0"/>
                    <a:pt x="4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174E67A-8D13-4141-9ED3-7B1FF6EFFE3F}"/>
              </a:ext>
            </a:extLst>
          </p:cNvPr>
          <p:cNvSpPr/>
          <p:nvPr/>
        </p:nvSpPr>
        <p:spPr>
          <a:xfrm>
            <a:off x="530249" y="837872"/>
            <a:ext cx="1131200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>
                    <a:lumMod val="10000"/>
                  </a:schemeClr>
                </a:solidFill>
              </a:rPr>
              <a:t>Uterus</a:t>
            </a:r>
            <a:endParaRPr lang="en-MY" sz="1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D20DEFA-80AE-4C7C-9649-4FF332EC1596}"/>
              </a:ext>
            </a:extLst>
          </p:cNvPr>
          <p:cNvSpPr/>
          <p:nvPr/>
        </p:nvSpPr>
        <p:spPr>
          <a:xfrm>
            <a:off x="136692" y="1161530"/>
            <a:ext cx="2296785" cy="9314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Tempat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embrio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berkembang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membesar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 Uterus juga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dikenali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sebagai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rahim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n-MY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232A79F-B705-4166-AE43-6A1DC17097D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61449" y="988138"/>
            <a:ext cx="2442718" cy="1127969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EE04574-4D52-4C1D-9436-71E4AE9B6904}"/>
              </a:ext>
            </a:extLst>
          </p:cNvPr>
          <p:cNvSpPr/>
          <p:nvPr/>
        </p:nvSpPr>
        <p:spPr>
          <a:xfrm>
            <a:off x="5811735" y="3515114"/>
            <a:ext cx="1131200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>
                    <a:lumMod val="10000"/>
                  </a:schemeClr>
                </a:solidFill>
              </a:rPr>
              <a:t>Faraj</a:t>
            </a:r>
            <a:endParaRPr lang="en-MY" sz="1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57A4CE9-7694-4AC5-BD26-45982CCEE267}"/>
              </a:ext>
            </a:extLst>
          </p:cNvPr>
          <p:cNvSpPr/>
          <p:nvPr/>
        </p:nvSpPr>
        <p:spPr>
          <a:xfrm>
            <a:off x="5769566" y="3838773"/>
            <a:ext cx="2024099" cy="931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1">
                    <a:lumMod val="10000"/>
                  </a:schemeClr>
                </a:solidFill>
              </a:rPr>
              <a:t>Saluran yang menerima sperma daripada zakar.</a:t>
            </a:r>
            <a:endParaRPr lang="en-MY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C263E269-7582-43A1-9F06-AEED107AB739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 flipV="1">
            <a:off x="4225753" y="3665380"/>
            <a:ext cx="1585982" cy="30053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84ED37D-CBFE-4313-8A56-3E5248F58959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2660661" y="2881423"/>
            <a:ext cx="480607" cy="76033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54E74F6-6EEF-4E8B-B215-88757DA2AF64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386198" y="1476990"/>
            <a:ext cx="1131200" cy="45738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4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2"/>
          <p:cNvSpPr txBox="1">
            <a:spLocks noGrp="1"/>
          </p:cNvSpPr>
          <p:nvPr>
            <p:ph type="title"/>
          </p:nvPr>
        </p:nvSpPr>
        <p:spPr>
          <a:xfrm>
            <a:off x="758100" y="1746200"/>
            <a:ext cx="4947300" cy="20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>
                <a:solidFill>
                  <a:schemeClr val="dk2"/>
                </a:solidFill>
              </a:rPr>
              <a:t>Proses </a:t>
            </a:r>
            <a:r>
              <a:rPr lang="en-MY" sz="4000" b="1" dirty="0" err="1">
                <a:solidFill>
                  <a:schemeClr val="dk2"/>
                </a:solidFill>
              </a:rPr>
              <a:t>Persenyawaan</a:t>
            </a:r>
            <a:r>
              <a:rPr lang="en-MY" sz="4000" b="1" dirty="0">
                <a:solidFill>
                  <a:schemeClr val="dk2"/>
                </a:solidFill>
              </a:rPr>
              <a:t> </a:t>
            </a:r>
            <a:r>
              <a:rPr lang="en-MY" sz="4000" b="1" dirty="0" err="1">
                <a:solidFill>
                  <a:schemeClr val="dk2"/>
                </a:solidFill>
              </a:rPr>
              <a:t>Manusia</a:t>
            </a:r>
            <a:r>
              <a:rPr lang="en-MY" sz="4000" b="1" dirty="0">
                <a:solidFill>
                  <a:schemeClr val="dk2"/>
                </a:solidFill>
              </a:rPr>
              <a:t> </a:t>
            </a:r>
            <a:r>
              <a:rPr lang="en-MY" sz="4000" b="1" dirty="0" err="1">
                <a:solidFill>
                  <a:schemeClr val="dk2"/>
                </a:solidFill>
              </a:rPr>
              <a:t>hingga</a:t>
            </a:r>
            <a:r>
              <a:rPr lang="en-MY" sz="4000" b="1" dirty="0">
                <a:solidFill>
                  <a:schemeClr val="dk2"/>
                </a:solidFill>
              </a:rPr>
              <a:t> </a:t>
            </a:r>
            <a:r>
              <a:rPr lang="en-MY" sz="4000" b="1" dirty="0" err="1">
                <a:solidFill>
                  <a:schemeClr val="dk2"/>
                </a:solidFill>
              </a:rPr>
              <a:t>Bayi</a:t>
            </a:r>
            <a:r>
              <a:rPr lang="en-MY" sz="4000" b="1" dirty="0">
                <a:solidFill>
                  <a:schemeClr val="dk2"/>
                </a:solidFill>
              </a:rPr>
              <a:t> </a:t>
            </a:r>
            <a:r>
              <a:rPr lang="en-MY" sz="4000" b="1" dirty="0" err="1">
                <a:solidFill>
                  <a:schemeClr val="dk2"/>
                </a:solidFill>
              </a:rPr>
              <a:t>Dilahirkan</a:t>
            </a:r>
            <a:r>
              <a:rPr lang="en-MY" sz="4000" b="1" dirty="0">
                <a:solidFill>
                  <a:schemeClr val="dk2"/>
                </a:solidFill>
              </a:rPr>
              <a:t>.</a:t>
            </a:r>
            <a:endParaRPr sz="1800" b="1" dirty="0"/>
          </a:p>
        </p:txBody>
      </p:sp>
      <p:sp>
        <p:nvSpPr>
          <p:cNvPr id="623" name="Google Shape;623;p42"/>
          <p:cNvSpPr txBox="1">
            <a:spLocks noGrp="1"/>
          </p:cNvSpPr>
          <p:nvPr>
            <p:ph type="title" idx="2"/>
          </p:nvPr>
        </p:nvSpPr>
        <p:spPr>
          <a:xfrm>
            <a:off x="758100" y="7557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25" name="Google Shape;625;p42"/>
          <p:cNvGrpSpPr/>
          <p:nvPr/>
        </p:nvGrpSpPr>
        <p:grpSpPr>
          <a:xfrm>
            <a:off x="6032492" y="915847"/>
            <a:ext cx="1757378" cy="2366160"/>
            <a:chOff x="4686025" y="1398000"/>
            <a:chExt cx="1262575" cy="1699950"/>
          </a:xfrm>
        </p:grpSpPr>
        <p:sp>
          <p:nvSpPr>
            <p:cNvPr id="626" name="Google Shape;626;p42"/>
            <p:cNvSpPr/>
            <p:nvPr/>
          </p:nvSpPr>
          <p:spPr>
            <a:xfrm>
              <a:off x="4701025" y="1427075"/>
              <a:ext cx="1230075" cy="1670875"/>
            </a:xfrm>
            <a:custGeom>
              <a:avLst/>
              <a:gdLst/>
              <a:ahLst/>
              <a:cxnLst/>
              <a:rect l="l" t="t" r="r" b="b"/>
              <a:pathLst>
                <a:path w="49203" h="66835" extrusionOk="0">
                  <a:moveTo>
                    <a:pt x="5122" y="1"/>
                  </a:moveTo>
                  <a:cubicBezTo>
                    <a:pt x="3755" y="1"/>
                    <a:pt x="2798" y="779"/>
                    <a:pt x="2169" y="1944"/>
                  </a:cubicBezTo>
                  <a:cubicBezTo>
                    <a:pt x="668" y="4646"/>
                    <a:pt x="935" y="9483"/>
                    <a:pt x="1935" y="12418"/>
                  </a:cubicBezTo>
                  <a:cubicBezTo>
                    <a:pt x="2336" y="13586"/>
                    <a:pt x="2969" y="15420"/>
                    <a:pt x="3637" y="17722"/>
                  </a:cubicBezTo>
                  <a:lnTo>
                    <a:pt x="2136" y="18322"/>
                  </a:lnTo>
                  <a:cubicBezTo>
                    <a:pt x="2136" y="18322"/>
                    <a:pt x="4104" y="28196"/>
                    <a:pt x="2803" y="35001"/>
                  </a:cubicBezTo>
                  <a:cubicBezTo>
                    <a:pt x="1535" y="41806"/>
                    <a:pt x="1" y="52847"/>
                    <a:pt x="2136" y="56817"/>
                  </a:cubicBezTo>
                  <a:cubicBezTo>
                    <a:pt x="4270" y="60786"/>
                    <a:pt x="6772" y="62654"/>
                    <a:pt x="10842" y="62654"/>
                  </a:cubicBezTo>
                  <a:cubicBezTo>
                    <a:pt x="13277" y="62621"/>
                    <a:pt x="15545" y="61487"/>
                    <a:pt x="16979" y="59519"/>
                  </a:cubicBezTo>
                  <a:cubicBezTo>
                    <a:pt x="17013" y="59752"/>
                    <a:pt x="17080" y="59986"/>
                    <a:pt x="17180" y="60219"/>
                  </a:cubicBezTo>
                  <a:cubicBezTo>
                    <a:pt x="17880" y="62354"/>
                    <a:pt x="19848" y="66690"/>
                    <a:pt x="21649" y="66824"/>
                  </a:cubicBezTo>
                  <a:cubicBezTo>
                    <a:pt x="21714" y="66829"/>
                    <a:pt x="21777" y="66831"/>
                    <a:pt x="21840" y="66831"/>
                  </a:cubicBezTo>
                  <a:cubicBezTo>
                    <a:pt x="23562" y="66831"/>
                    <a:pt x="24618" y="65123"/>
                    <a:pt x="24618" y="65123"/>
                  </a:cubicBezTo>
                  <a:cubicBezTo>
                    <a:pt x="24618" y="65123"/>
                    <a:pt x="25627" y="66834"/>
                    <a:pt x="27323" y="66834"/>
                  </a:cubicBezTo>
                  <a:cubicBezTo>
                    <a:pt x="27398" y="66834"/>
                    <a:pt x="27475" y="66831"/>
                    <a:pt x="27554" y="66824"/>
                  </a:cubicBezTo>
                  <a:cubicBezTo>
                    <a:pt x="29355" y="66690"/>
                    <a:pt x="31323" y="62354"/>
                    <a:pt x="32057" y="60219"/>
                  </a:cubicBezTo>
                  <a:cubicBezTo>
                    <a:pt x="32124" y="59986"/>
                    <a:pt x="32190" y="59752"/>
                    <a:pt x="32224" y="59519"/>
                  </a:cubicBezTo>
                  <a:cubicBezTo>
                    <a:pt x="33658" y="61487"/>
                    <a:pt x="35926" y="62621"/>
                    <a:pt x="38361" y="62654"/>
                  </a:cubicBezTo>
                  <a:cubicBezTo>
                    <a:pt x="42431" y="62654"/>
                    <a:pt x="44966" y="60786"/>
                    <a:pt x="47068" y="56817"/>
                  </a:cubicBezTo>
                  <a:cubicBezTo>
                    <a:pt x="49202" y="52847"/>
                    <a:pt x="47701" y="41806"/>
                    <a:pt x="46400" y="35001"/>
                  </a:cubicBezTo>
                  <a:cubicBezTo>
                    <a:pt x="45166" y="28530"/>
                    <a:pt x="46934" y="19256"/>
                    <a:pt x="47068" y="18389"/>
                  </a:cubicBezTo>
                  <a:lnTo>
                    <a:pt x="45466" y="18089"/>
                  </a:lnTo>
                  <a:cubicBezTo>
                    <a:pt x="46167" y="15621"/>
                    <a:pt x="46867" y="13686"/>
                    <a:pt x="47301" y="12418"/>
                  </a:cubicBezTo>
                  <a:cubicBezTo>
                    <a:pt x="48402" y="9149"/>
                    <a:pt x="48535" y="3479"/>
                    <a:pt x="46467" y="1110"/>
                  </a:cubicBezTo>
                  <a:cubicBezTo>
                    <a:pt x="45848" y="398"/>
                    <a:pt x="44970" y="2"/>
                    <a:pt x="44047" y="2"/>
                  </a:cubicBezTo>
                  <a:cubicBezTo>
                    <a:pt x="43976" y="2"/>
                    <a:pt x="43904" y="5"/>
                    <a:pt x="43832" y="9"/>
                  </a:cubicBezTo>
                  <a:cubicBezTo>
                    <a:pt x="42831" y="76"/>
                    <a:pt x="41897" y="410"/>
                    <a:pt x="41097" y="977"/>
                  </a:cubicBezTo>
                  <a:cubicBezTo>
                    <a:pt x="41097" y="977"/>
                    <a:pt x="40396" y="12318"/>
                    <a:pt x="29722" y="18322"/>
                  </a:cubicBezTo>
                  <a:cubicBezTo>
                    <a:pt x="30756" y="18589"/>
                    <a:pt x="31490" y="19523"/>
                    <a:pt x="31490" y="20591"/>
                  </a:cubicBezTo>
                  <a:cubicBezTo>
                    <a:pt x="31557" y="22125"/>
                    <a:pt x="31356" y="24827"/>
                    <a:pt x="29088" y="25661"/>
                  </a:cubicBezTo>
                  <a:cubicBezTo>
                    <a:pt x="27787" y="26128"/>
                    <a:pt x="26520" y="26729"/>
                    <a:pt x="25319" y="27429"/>
                  </a:cubicBezTo>
                  <a:lnTo>
                    <a:pt x="25319" y="28430"/>
                  </a:lnTo>
                  <a:lnTo>
                    <a:pt x="23884" y="28430"/>
                  </a:lnTo>
                  <a:lnTo>
                    <a:pt x="23884" y="27429"/>
                  </a:lnTo>
                  <a:cubicBezTo>
                    <a:pt x="22684" y="26729"/>
                    <a:pt x="21416" y="26128"/>
                    <a:pt x="20115" y="25661"/>
                  </a:cubicBezTo>
                  <a:cubicBezTo>
                    <a:pt x="17847" y="24794"/>
                    <a:pt x="17647" y="22125"/>
                    <a:pt x="17713" y="20591"/>
                  </a:cubicBezTo>
                  <a:cubicBezTo>
                    <a:pt x="17713" y="19523"/>
                    <a:pt x="18447" y="18589"/>
                    <a:pt x="19481" y="18322"/>
                  </a:cubicBezTo>
                  <a:cubicBezTo>
                    <a:pt x="8807" y="12285"/>
                    <a:pt x="8106" y="943"/>
                    <a:pt x="8106" y="943"/>
                  </a:cubicBezTo>
                  <a:cubicBezTo>
                    <a:pt x="7306" y="410"/>
                    <a:pt x="6372" y="76"/>
                    <a:pt x="5371" y="9"/>
                  </a:cubicBezTo>
                  <a:cubicBezTo>
                    <a:pt x="5287" y="4"/>
                    <a:pt x="5203" y="1"/>
                    <a:pt x="5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492425" y="2088600"/>
              <a:ext cx="79250" cy="635475"/>
            </a:xfrm>
            <a:custGeom>
              <a:avLst/>
              <a:gdLst/>
              <a:ahLst/>
              <a:cxnLst/>
              <a:rect l="l" t="t" r="r" b="b"/>
              <a:pathLst>
                <a:path w="3170" h="25419" extrusionOk="0">
                  <a:moveTo>
                    <a:pt x="3170" y="1"/>
                  </a:moveTo>
                  <a:lnTo>
                    <a:pt x="3170" y="1"/>
                  </a:lnTo>
                  <a:cubicBezTo>
                    <a:pt x="3169" y="2"/>
                    <a:pt x="1" y="8607"/>
                    <a:pt x="401" y="16412"/>
                  </a:cubicBezTo>
                  <a:cubicBezTo>
                    <a:pt x="558" y="19241"/>
                    <a:pt x="567" y="22069"/>
                    <a:pt x="428" y="24897"/>
                  </a:cubicBezTo>
                  <a:lnTo>
                    <a:pt x="428" y="24897"/>
                  </a:lnTo>
                  <a:cubicBezTo>
                    <a:pt x="564" y="23318"/>
                    <a:pt x="1173" y="21811"/>
                    <a:pt x="2135" y="20549"/>
                  </a:cubicBezTo>
                  <a:cubicBezTo>
                    <a:pt x="801" y="13811"/>
                    <a:pt x="3169" y="2"/>
                    <a:pt x="3170" y="1"/>
                  </a:cubicBezTo>
                  <a:close/>
                  <a:moveTo>
                    <a:pt x="428" y="24897"/>
                  </a:moveTo>
                  <a:cubicBezTo>
                    <a:pt x="413" y="25070"/>
                    <a:pt x="404" y="25244"/>
                    <a:pt x="401" y="25419"/>
                  </a:cubicBezTo>
                  <a:cubicBezTo>
                    <a:pt x="411" y="25245"/>
                    <a:pt x="420" y="25071"/>
                    <a:pt x="428" y="248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4823625" y="2546425"/>
              <a:ext cx="306900" cy="373625"/>
            </a:xfrm>
            <a:custGeom>
              <a:avLst/>
              <a:gdLst/>
              <a:ahLst/>
              <a:cxnLst/>
              <a:rect l="l" t="t" r="r" b="b"/>
              <a:pathLst>
                <a:path w="12276" h="14945" extrusionOk="0">
                  <a:moveTo>
                    <a:pt x="6138" y="1"/>
                  </a:moveTo>
                  <a:cubicBezTo>
                    <a:pt x="4570" y="34"/>
                    <a:pt x="3069" y="735"/>
                    <a:pt x="2035" y="1935"/>
                  </a:cubicBezTo>
                  <a:cubicBezTo>
                    <a:pt x="701" y="3470"/>
                    <a:pt x="0" y="5438"/>
                    <a:pt x="34" y="7473"/>
                  </a:cubicBezTo>
                  <a:cubicBezTo>
                    <a:pt x="0" y="9341"/>
                    <a:pt x="601" y="11175"/>
                    <a:pt x="1735" y="12643"/>
                  </a:cubicBezTo>
                  <a:cubicBezTo>
                    <a:pt x="2769" y="14078"/>
                    <a:pt x="4403" y="14911"/>
                    <a:pt x="6138" y="14945"/>
                  </a:cubicBezTo>
                  <a:cubicBezTo>
                    <a:pt x="8073" y="14945"/>
                    <a:pt x="9807" y="13844"/>
                    <a:pt x="10941" y="12109"/>
                  </a:cubicBezTo>
                  <a:cubicBezTo>
                    <a:pt x="11809" y="10742"/>
                    <a:pt x="12276" y="9107"/>
                    <a:pt x="12242" y="7473"/>
                  </a:cubicBezTo>
                  <a:cubicBezTo>
                    <a:pt x="12242" y="7373"/>
                    <a:pt x="12276" y="7339"/>
                    <a:pt x="12242" y="7173"/>
                  </a:cubicBezTo>
                  <a:cubicBezTo>
                    <a:pt x="12242" y="7039"/>
                    <a:pt x="12242" y="6872"/>
                    <a:pt x="12242" y="6706"/>
                  </a:cubicBezTo>
                  <a:cubicBezTo>
                    <a:pt x="12109" y="5204"/>
                    <a:pt x="11608" y="3770"/>
                    <a:pt x="10741" y="2536"/>
                  </a:cubicBezTo>
                  <a:cubicBezTo>
                    <a:pt x="10107" y="1669"/>
                    <a:pt x="9307" y="968"/>
                    <a:pt x="8339" y="501"/>
                  </a:cubicBezTo>
                  <a:cubicBezTo>
                    <a:pt x="7672" y="168"/>
                    <a:pt x="6905" y="1"/>
                    <a:pt x="6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5129675" y="2714050"/>
              <a:ext cx="25" cy="11700"/>
            </a:xfrm>
            <a:custGeom>
              <a:avLst/>
              <a:gdLst/>
              <a:ahLst/>
              <a:cxnLst/>
              <a:rect l="l" t="t" r="r" b="b"/>
              <a:pathLst>
                <a:path w="1" h="468" extrusionOk="0">
                  <a:moveTo>
                    <a:pt x="0" y="1"/>
                  </a:moveTo>
                  <a:cubicBezTo>
                    <a:pt x="0" y="167"/>
                    <a:pt x="0" y="334"/>
                    <a:pt x="0" y="468"/>
                  </a:cubicBezTo>
                  <a:cubicBezTo>
                    <a:pt x="0" y="334"/>
                    <a:pt x="0" y="167"/>
                    <a:pt x="0" y="1"/>
                  </a:cubicBezTo>
                  <a:close/>
                </a:path>
              </a:pathLst>
            </a:custGeom>
            <a:solidFill>
              <a:srgbClr val="F7A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5061275" y="2089450"/>
              <a:ext cx="86775" cy="624625"/>
            </a:xfrm>
            <a:custGeom>
              <a:avLst/>
              <a:gdLst/>
              <a:ahLst/>
              <a:cxnLst/>
              <a:rect l="l" t="t" r="r" b="b"/>
              <a:pathLst>
                <a:path w="3471" h="24985" extrusionOk="0">
                  <a:moveTo>
                    <a:pt x="1" y="0"/>
                  </a:moveTo>
                  <a:cubicBezTo>
                    <a:pt x="134" y="634"/>
                    <a:pt x="3470" y="13977"/>
                    <a:pt x="1235" y="20815"/>
                  </a:cubicBezTo>
                  <a:cubicBezTo>
                    <a:pt x="2102" y="22049"/>
                    <a:pt x="2603" y="23483"/>
                    <a:pt x="2736" y="24985"/>
                  </a:cubicBezTo>
                  <a:cubicBezTo>
                    <a:pt x="2569" y="22116"/>
                    <a:pt x="2569" y="19247"/>
                    <a:pt x="2770" y="16378"/>
                  </a:cubicBezTo>
                  <a:cubicBezTo>
                    <a:pt x="3203" y="8806"/>
                    <a:pt x="168" y="50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5502425" y="2546425"/>
              <a:ext cx="306075" cy="373625"/>
            </a:xfrm>
            <a:custGeom>
              <a:avLst/>
              <a:gdLst/>
              <a:ahLst/>
              <a:cxnLst/>
              <a:rect l="l" t="t" r="r" b="b"/>
              <a:pathLst>
                <a:path w="12243" h="14945" extrusionOk="0">
                  <a:moveTo>
                    <a:pt x="6105" y="1"/>
                  </a:moveTo>
                  <a:cubicBezTo>
                    <a:pt x="5338" y="1"/>
                    <a:pt x="4571" y="168"/>
                    <a:pt x="3870" y="501"/>
                  </a:cubicBezTo>
                  <a:cubicBezTo>
                    <a:pt x="3470" y="701"/>
                    <a:pt x="3070" y="968"/>
                    <a:pt x="2736" y="1235"/>
                  </a:cubicBezTo>
                  <a:cubicBezTo>
                    <a:pt x="2369" y="1535"/>
                    <a:pt x="2036" y="1869"/>
                    <a:pt x="1735" y="2236"/>
                  </a:cubicBezTo>
                  <a:cubicBezTo>
                    <a:pt x="668" y="3637"/>
                    <a:pt x="34" y="5338"/>
                    <a:pt x="1" y="7106"/>
                  </a:cubicBezTo>
                  <a:lnTo>
                    <a:pt x="1" y="7473"/>
                  </a:lnTo>
                  <a:cubicBezTo>
                    <a:pt x="1" y="11609"/>
                    <a:pt x="2736" y="14945"/>
                    <a:pt x="6105" y="14945"/>
                  </a:cubicBezTo>
                  <a:cubicBezTo>
                    <a:pt x="7840" y="14911"/>
                    <a:pt x="9474" y="14078"/>
                    <a:pt x="10508" y="12643"/>
                  </a:cubicBezTo>
                  <a:cubicBezTo>
                    <a:pt x="10742" y="12343"/>
                    <a:pt x="10942" y="12043"/>
                    <a:pt x="11142" y="11743"/>
                  </a:cubicBezTo>
                  <a:cubicBezTo>
                    <a:pt x="11843" y="10442"/>
                    <a:pt x="12243" y="8974"/>
                    <a:pt x="12210" y="7473"/>
                  </a:cubicBezTo>
                  <a:cubicBezTo>
                    <a:pt x="12210" y="3370"/>
                    <a:pt x="9474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5143000" y="1883950"/>
              <a:ext cx="345275" cy="907675"/>
            </a:xfrm>
            <a:custGeom>
              <a:avLst/>
              <a:gdLst/>
              <a:ahLst/>
              <a:cxnLst/>
              <a:rect l="l" t="t" r="r" b="b"/>
              <a:pathLst>
                <a:path w="13811" h="36307" extrusionOk="0">
                  <a:moveTo>
                    <a:pt x="2454" y="1"/>
                  </a:moveTo>
                  <a:cubicBezTo>
                    <a:pt x="2235" y="1"/>
                    <a:pt x="2016" y="27"/>
                    <a:pt x="1802" y="81"/>
                  </a:cubicBezTo>
                  <a:cubicBezTo>
                    <a:pt x="768" y="348"/>
                    <a:pt x="34" y="1248"/>
                    <a:pt x="1" y="2316"/>
                  </a:cubicBezTo>
                  <a:lnTo>
                    <a:pt x="1" y="3050"/>
                  </a:lnTo>
                  <a:cubicBezTo>
                    <a:pt x="68" y="4584"/>
                    <a:pt x="501" y="6652"/>
                    <a:pt x="2403" y="7386"/>
                  </a:cubicBezTo>
                  <a:cubicBezTo>
                    <a:pt x="3704" y="7886"/>
                    <a:pt x="4971" y="8487"/>
                    <a:pt x="6205" y="9154"/>
                  </a:cubicBezTo>
                  <a:lnTo>
                    <a:pt x="6205" y="10155"/>
                  </a:lnTo>
                  <a:cubicBezTo>
                    <a:pt x="6205" y="10155"/>
                    <a:pt x="4852" y="9082"/>
                    <a:pt x="3687" y="9082"/>
                  </a:cubicBezTo>
                  <a:cubicBezTo>
                    <a:pt x="3520" y="9082"/>
                    <a:pt x="3358" y="9104"/>
                    <a:pt x="3203" y="9154"/>
                  </a:cubicBezTo>
                  <a:cubicBezTo>
                    <a:pt x="2503" y="9388"/>
                    <a:pt x="2536" y="9888"/>
                    <a:pt x="2870" y="10221"/>
                  </a:cubicBezTo>
                  <a:cubicBezTo>
                    <a:pt x="3137" y="10488"/>
                    <a:pt x="3503" y="10655"/>
                    <a:pt x="3870" y="10655"/>
                  </a:cubicBezTo>
                  <a:cubicBezTo>
                    <a:pt x="3940" y="10655"/>
                    <a:pt x="4011" y="10655"/>
                    <a:pt x="4083" y="10655"/>
                  </a:cubicBezTo>
                  <a:cubicBezTo>
                    <a:pt x="4954" y="10655"/>
                    <a:pt x="6015" y="10683"/>
                    <a:pt x="6139" y="11422"/>
                  </a:cubicBezTo>
                  <a:lnTo>
                    <a:pt x="6139" y="12223"/>
                  </a:lnTo>
                  <a:cubicBezTo>
                    <a:pt x="6139" y="15759"/>
                    <a:pt x="6172" y="29635"/>
                    <a:pt x="6406" y="32537"/>
                  </a:cubicBezTo>
                  <a:cubicBezTo>
                    <a:pt x="6539" y="34172"/>
                    <a:pt x="6639" y="35339"/>
                    <a:pt x="6639" y="36307"/>
                  </a:cubicBezTo>
                  <a:lnTo>
                    <a:pt x="7173" y="36307"/>
                  </a:lnTo>
                  <a:cubicBezTo>
                    <a:pt x="7173" y="35339"/>
                    <a:pt x="7273" y="34172"/>
                    <a:pt x="7406" y="32537"/>
                  </a:cubicBezTo>
                  <a:cubicBezTo>
                    <a:pt x="7640" y="29635"/>
                    <a:pt x="7673" y="15759"/>
                    <a:pt x="7673" y="12223"/>
                  </a:cubicBezTo>
                  <a:lnTo>
                    <a:pt x="7673" y="11422"/>
                  </a:lnTo>
                  <a:cubicBezTo>
                    <a:pt x="7706" y="11222"/>
                    <a:pt x="7840" y="11022"/>
                    <a:pt x="8007" y="10922"/>
                  </a:cubicBezTo>
                  <a:lnTo>
                    <a:pt x="7606" y="10155"/>
                  </a:lnTo>
                  <a:lnTo>
                    <a:pt x="7606" y="9154"/>
                  </a:lnTo>
                  <a:cubicBezTo>
                    <a:pt x="8841" y="8487"/>
                    <a:pt x="10108" y="7886"/>
                    <a:pt x="11409" y="7386"/>
                  </a:cubicBezTo>
                  <a:cubicBezTo>
                    <a:pt x="13511" y="6586"/>
                    <a:pt x="13811" y="4150"/>
                    <a:pt x="13811" y="2583"/>
                  </a:cubicBezTo>
                  <a:cubicBezTo>
                    <a:pt x="13811" y="2483"/>
                    <a:pt x="13811" y="2416"/>
                    <a:pt x="13811" y="2316"/>
                  </a:cubicBezTo>
                  <a:cubicBezTo>
                    <a:pt x="13777" y="1248"/>
                    <a:pt x="13044" y="348"/>
                    <a:pt x="12010" y="81"/>
                  </a:cubicBezTo>
                  <a:cubicBezTo>
                    <a:pt x="11826" y="26"/>
                    <a:pt x="11632" y="1"/>
                    <a:pt x="11439" y="1"/>
                  </a:cubicBezTo>
                  <a:cubicBezTo>
                    <a:pt x="11282" y="1"/>
                    <a:pt x="11125" y="18"/>
                    <a:pt x="10975" y="47"/>
                  </a:cubicBezTo>
                  <a:cubicBezTo>
                    <a:pt x="10775" y="81"/>
                    <a:pt x="10575" y="114"/>
                    <a:pt x="10375" y="181"/>
                  </a:cubicBezTo>
                  <a:cubicBezTo>
                    <a:pt x="9477" y="552"/>
                    <a:pt x="8493" y="752"/>
                    <a:pt x="7529" y="752"/>
                  </a:cubicBezTo>
                  <a:cubicBezTo>
                    <a:pt x="7455" y="752"/>
                    <a:pt x="7380" y="750"/>
                    <a:pt x="7306" y="748"/>
                  </a:cubicBezTo>
                  <a:lnTo>
                    <a:pt x="6539" y="748"/>
                  </a:lnTo>
                  <a:cubicBezTo>
                    <a:pt x="6462" y="750"/>
                    <a:pt x="6386" y="752"/>
                    <a:pt x="6309" y="752"/>
                  </a:cubicBezTo>
                  <a:cubicBezTo>
                    <a:pt x="5319" y="752"/>
                    <a:pt x="4335" y="552"/>
                    <a:pt x="3437" y="181"/>
                  </a:cubicBezTo>
                  <a:cubicBezTo>
                    <a:pt x="3117" y="61"/>
                    <a:pt x="2784" y="1"/>
                    <a:pt x="2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5095775" y="2064075"/>
              <a:ext cx="194025" cy="836225"/>
            </a:xfrm>
            <a:custGeom>
              <a:avLst/>
              <a:gdLst/>
              <a:ahLst/>
              <a:cxnLst/>
              <a:rect l="l" t="t" r="r" b="b"/>
              <a:pathLst>
                <a:path w="7761" h="33449" extrusionOk="0">
                  <a:moveTo>
                    <a:pt x="1121" y="0"/>
                  </a:moveTo>
                  <a:cubicBezTo>
                    <a:pt x="461" y="0"/>
                    <a:pt x="1" y="660"/>
                    <a:pt x="22" y="1582"/>
                  </a:cubicBezTo>
                  <a:cubicBezTo>
                    <a:pt x="55" y="2983"/>
                    <a:pt x="2023" y="4918"/>
                    <a:pt x="2657" y="9988"/>
                  </a:cubicBezTo>
                  <a:cubicBezTo>
                    <a:pt x="3324" y="15058"/>
                    <a:pt x="3424" y="29102"/>
                    <a:pt x="3424" y="29102"/>
                  </a:cubicBezTo>
                  <a:cubicBezTo>
                    <a:pt x="3424" y="29569"/>
                    <a:pt x="3491" y="30002"/>
                    <a:pt x="3591" y="30436"/>
                  </a:cubicBezTo>
                  <a:cubicBezTo>
                    <a:pt x="3921" y="31884"/>
                    <a:pt x="4678" y="33449"/>
                    <a:pt x="5520" y="33449"/>
                  </a:cubicBezTo>
                  <a:cubicBezTo>
                    <a:pt x="5784" y="33449"/>
                    <a:pt x="6056" y="33296"/>
                    <a:pt x="6326" y="32938"/>
                  </a:cubicBezTo>
                  <a:cubicBezTo>
                    <a:pt x="7761" y="31037"/>
                    <a:pt x="6093" y="10222"/>
                    <a:pt x="6093" y="10222"/>
                  </a:cubicBezTo>
                  <a:cubicBezTo>
                    <a:pt x="5626" y="8687"/>
                    <a:pt x="5493" y="6786"/>
                    <a:pt x="5826" y="5585"/>
                  </a:cubicBezTo>
                  <a:cubicBezTo>
                    <a:pt x="5826" y="5585"/>
                    <a:pt x="5092" y="4484"/>
                    <a:pt x="4258" y="3217"/>
                  </a:cubicBezTo>
                  <a:cubicBezTo>
                    <a:pt x="3691" y="2316"/>
                    <a:pt x="3024" y="1482"/>
                    <a:pt x="2357" y="681"/>
                  </a:cubicBezTo>
                  <a:cubicBezTo>
                    <a:pt x="1916" y="205"/>
                    <a:pt x="1487" y="0"/>
                    <a:pt x="1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5735925" y="1443150"/>
              <a:ext cx="212675" cy="1079950"/>
            </a:xfrm>
            <a:custGeom>
              <a:avLst/>
              <a:gdLst/>
              <a:ahLst/>
              <a:cxnLst/>
              <a:rect l="l" t="t" r="r" b="b"/>
              <a:pathLst>
                <a:path w="8507" h="43198" extrusionOk="0">
                  <a:moveTo>
                    <a:pt x="5938" y="0"/>
                  </a:moveTo>
                  <a:lnTo>
                    <a:pt x="5038" y="501"/>
                  </a:lnTo>
                  <a:cubicBezTo>
                    <a:pt x="7173" y="2869"/>
                    <a:pt x="7006" y="8506"/>
                    <a:pt x="5872" y="11809"/>
                  </a:cubicBezTo>
                  <a:cubicBezTo>
                    <a:pt x="4404" y="16078"/>
                    <a:pt x="1" y="28754"/>
                    <a:pt x="1168" y="41763"/>
                  </a:cubicBezTo>
                  <a:cubicBezTo>
                    <a:pt x="2069" y="41964"/>
                    <a:pt x="2870" y="42464"/>
                    <a:pt x="3403" y="43198"/>
                  </a:cubicBezTo>
                  <a:cubicBezTo>
                    <a:pt x="1802" y="35259"/>
                    <a:pt x="3804" y="25018"/>
                    <a:pt x="5672" y="17746"/>
                  </a:cubicBezTo>
                  <a:cubicBezTo>
                    <a:pt x="5672" y="17746"/>
                    <a:pt x="5672" y="17713"/>
                    <a:pt x="5672" y="17713"/>
                  </a:cubicBezTo>
                  <a:cubicBezTo>
                    <a:pt x="6272" y="15411"/>
                    <a:pt x="6839" y="13410"/>
                    <a:pt x="7273" y="11875"/>
                  </a:cubicBezTo>
                  <a:cubicBezTo>
                    <a:pt x="8507" y="7506"/>
                    <a:pt x="8040" y="2569"/>
                    <a:pt x="5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323975" y="1398000"/>
              <a:ext cx="560425" cy="504650"/>
            </a:xfrm>
            <a:custGeom>
              <a:avLst/>
              <a:gdLst/>
              <a:ahLst/>
              <a:cxnLst/>
              <a:rect l="l" t="t" r="r" b="b"/>
              <a:pathLst>
                <a:path w="22417" h="20186" extrusionOk="0">
                  <a:moveTo>
                    <a:pt x="18873" y="1"/>
                  </a:moveTo>
                  <a:cubicBezTo>
                    <a:pt x="18809" y="1"/>
                    <a:pt x="18745" y="2"/>
                    <a:pt x="18680" y="5"/>
                  </a:cubicBezTo>
                  <a:cubicBezTo>
                    <a:pt x="14878" y="105"/>
                    <a:pt x="12309" y="4441"/>
                    <a:pt x="11242" y="6510"/>
                  </a:cubicBezTo>
                  <a:cubicBezTo>
                    <a:pt x="10908" y="7210"/>
                    <a:pt x="10741" y="7677"/>
                    <a:pt x="10741" y="7677"/>
                  </a:cubicBezTo>
                  <a:cubicBezTo>
                    <a:pt x="10334" y="7609"/>
                    <a:pt x="9961" y="7577"/>
                    <a:pt x="9619" y="7577"/>
                  </a:cubicBezTo>
                  <a:cubicBezTo>
                    <a:pt x="7443" y="7577"/>
                    <a:pt x="6512" y="8857"/>
                    <a:pt x="5705" y="10212"/>
                  </a:cubicBezTo>
                  <a:cubicBezTo>
                    <a:pt x="4771" y="11780"/>
                    <a:pt x="3370" y="11380"/>
                    <a:pt x="1668" y="11947"/>
                  </a:cubicBezTo>
                  <a:cubicBezTo>
                    <a:pt x="0" y="12480"/>
                    <a:pt x="67" y="20186"/>
                    <a:pt x="67" y="20186"/>
                  </a:cubicBezTo>
                  <a:cubicBezTo>
                    <a:pt x="234" y="19552"/>
                    <a:pt x="634" y="19018"/>
                    <a:pt x="1168" y="18685"/>
                  </a:cubicBezTo>
                  <a:cubicBezTo>
                    <a:pt x="2102" y="18185"/>
                    <a:pt x="2669" y="18852"/>
                    <a:pt x="3903" y="17284"/>
                  </a:cubicBezTo>
                  <a:cubicBezTo>
                    <a:pt x="5137" y="15683"/>
                    <a:pt x="7239" y="17884"/>
                    <a:pt x="8473" y="14549"/>
                  </a:cubicBezTo>
                  <a:cubicBezTo>
                    <a:pt x="9741" y="11213"/>
                    <a:pt x="12409" y="12347"/>
                    <a:pt x="11809" y="8244"/>
                  </a:cubicBezTo>
                  <a:cubicBezTo>
                    <a:pt x="11809" y="8244"/>
                    <a:pt x="13243" y="4074"/>
                    <a:pt x="16179" y="2140"/>
                  </a:cubicBezTo>
                  <a:cubicBezTo>
                    <a:pt x="16979" y="1573"/>
                    <a:pt x="17913" y="1239"/>
                    <a:pt x="18914" y="1172"/>
                  </a:cubicBezTo>
                  <a:cubicBezTo>
                    <a:pt x="18986" y="1168"/>
                    <a:pt x="19058" y="1165"/>
                    <a:pt x="19129" y="1165"/>
                  </a:cubicBezTo>
                  <a:cubicBezTo>
                    <a:pt x="20052" y="1165"/>
                    <a:pt x="20930" y="1561"/>
                    <a:pt x="21549" y="2273"/>
                  </a:cubicBezTo>
                  <a:lnTo>
                    <a:pt x="22416" y="1806"/>
                  </a:lnTo>
                  <a:cubicBezTo>
                    <a:pt x="21587" y="690"/>
                    <a:pt x="20270" y="1"/>
                    <a:pt x="18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5600000" y="2484575"/>
              <a:ext cx="276900" cy="387025"/>
            </a:xfrm>
            <a:custGeom>
              <a:avLst/>
              <a:gdLst/>
              <a:ahLst/>
              <a:cxnLst/>
              <a:rect l="l" t="t" r="r" b="b"/>
              <a:pathLst>
                <a:path w="11076" h="15481" extrusionOk="0">
                  <a:moveTo>
                    <a:pt x="5937" y="0"/>
                  </a:moveTo>
                  <a:cubicBezTo>
                    <a:pt x="5095" y="0"/>
                    <a:pt x="4284" y="347"/>
                    <a:pt x="3703" y="1007"/>
                  </a:cubicBezTo>
                  <a:cubicBezTo>
                    <a:pt x="3137" y="731"/>
                    <a:pt x="2577" y="582"/>
                    <a:pt x="2083" y="582"/>
                  </a:cubicBezTo>
                  <a:cubicBezTo>
                    <a:pt x="1500" y="582"/>
                    <a:pt x="1008" y="789"/>
                    <a:pt x="701" y="1241"/>
                  </a:cubicBezTo>
                  <a:cubicBezTo>
                    <a:pt x="368" y="1774"/>
                    <a:pt x="101" y="2375"/>
                    <a:pt x="1" y="2975"/>
                  </a:cubicBezTo>
                  <a:cubicBezTo>
                    <a:pt x="668" y="2642"/>
                    <a:pt x="1435" y="2475"/>
                    <a:pt x="2202" y="2475"/>
                  </a:cubicBezTo>
                  <a:cubicBezTo>
                    <a:pt x="5571" y="2475"/>
                    <a:pt x="8307" y="5844"/>
                    <a:pt x="8307" y="9947"/>
                  </a:cubicBezTo>
                  <a:cubicBezTo>
                    <a:pt x="8340" y="11815"/>
                    <a:pt x="7740" y="13649"/>
                    <a:pt x="6605" y="15117"/>
                  </a:cubicBezTo>
                  <a:cubicBezTo>
                    <a:pt x="6729" y="15364"/>
                    <a:pt x="6926" y="15481"/>
                    <a:pt x="7169" y="15481"/>
                  </a:cubicBezTo>
                  <a:cubicBezTo>
                    <a:pt x="8042" y="15481"/>
                    <a:pt x="9503" y="13961"/>
                    <a:pt x="10208" y="11481"/>
                  </a:cubicBezTo>
                  <a:cubicBezTo>
                    <a:pt x="11075" y="8312"/>
                    <a:pt x="9241" y="6544"/>
                    <a:pt x="9241" y="6544"/>
                  </a:cubicBezTo>
                  <a:cubicBezTo>
                    <a:pt x="9507" y="5577"/>
                    <a:pt x="9608" y="4576"/>
                    <a:pt x="9608" y="3542"/>
                  </a:cubicBezTo>
                  <a:cubicBezTo>
                    <a:pt x="9541" y="2808"/>
                    <a:pt x="9274" y="2108"/>
                    <a:pt x="8840" y="1541"/>
                  </a:cubicBezTo>
                  <a:cubicBezTo>
                    <a:pt x="8307" y="807"/>
                    <a:pt x="7506" y="273"/>
                    <a:pt x="6605" y="73"/>
                  </a:cubicBezTo>
                  <a:cubicBezTo>
                    <a:pt x="6383" y="24"/>
                    <a:pt x="6159" y="0"/>
                    <a:pt x="5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5325650" y="1451475"/>
              <a:ext cx="402800" cy="451275"/>
            </a:xfrm>
            <a:custGeom>
              <a:avLst/>
              <a:gdLst/>
              <a:ahLst/>
              <a:cxnLst/>
              <a:rect l="l" t="t" r="r" b="b"/>
              <a:pathLst>
                <a:path w="16112" h="18051" extrusionOk="0">
                  <a:moveTo>
                    <a:pt x="16112" y="1"/>
                  </a:moveTo>
                  <a:cubicBezTo>
                    <a:pt x="13176" y="1935"/>
                    <a:pt x="11742" y="6105"/>
                    <a:pt x="11742" y="6105"/>
                  </a:cubicBezTo>
                  <a:cubicBezTo>
                    <a:pt x="12309" y="10208"/>
                    <a:pt x="9640" y="9074"/>
                    <a:pt x="8406" y="12410"/>
                  </a:cubicBezTo>
                  <a:cubicBezTo>
                    <a:pt x="7172" y="15745"/>
                    <a:pt x="5070" y="13577"/>
                    <a:pt x="3836" y="15145"/>
                  </a:cubicBezTo>
                  <a:cubicBezTo>
                    <a:pt x="2602" y="16713"/>
                    <a:pt x="2035" y="16046"/>
                    <a:pt x="1101" y="16579"/>
                  </a:cubicBezTo>
                  <a:cubicBezTo>
                    <a:pt x="567" y="16879"/>
                    <a:pt x="167" y="17413"/>
                    <a:pt x="0" y="18047"/>
                  </a:cubicBezTo>
                  <a:cubicBezTo>
                    <a:pt x="77" y="18049"/>
                    <a:pt x="153" y="18051"/>
                    <a:pt x="230" y="18051"/>
                  </a:cubicBezTo>
                  <a:cubicBezTo>
                    <a:pt x="1216" y="18051"/>
                    <a:pt x="2174" y="17851"/>
                    <a:pt x="3102" y="17480"/>
                  </a:cubicBezTo>
                  <a:cubicBezTo>
                    <a:pt x="3403" y="17360"/>
                    <a:pt x="3727" y="17300"/>
                    <a:pt x="4061" y="17300"/>
                  </a:cubicBezTo>
                  <a:cubicBezTo>
                    <a:pt x="4283" y="17300"/>
                    <a:pt x="4510" y="17326"/>
                    <a:pt x="4737" y="17380"/>
                  </a:cubicBezTo>
                  <a:cubicBezTo>
                    <a:pt x="15411" y="11342"/>
                    <a:pt x="16112" y="1"/>
                    <a:pt x="16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5026250" y="1474000"/>
              <a:ext cx="579625" cy="428650"/>
            </a:xfrm>
            <a:custGeom>
              <a:avLst/>
              <a:gdLst/>
              <a:ahLst/>
              <a:cxnLst/>
              <a:rect l="l" t="t" r="r" b="b"/>
              <a:pathLst>
                <a:path w="23185" h="17146" extrusionOk="0">
                  <a:moveTo>
                    <a:pt x="11609" y="0"/>
                  </a:moveTo>
                  <a:cubicBezTo>
                    <a:pt x="6272" y="0"/>
                    <a:pt x="3770" y="1602"/>
                    <a:pt x="2436" y="2569"/>
                  </a:cubicBezTo>
                  <a:cubicBezTo>
                    <a:pt x="1736" y="3103"/>
                    <a:pt x="902" y="3436"/>
                    <a:pt x="1" y="3503"/>
                  </a:cubicBezTo>
                  <a:cubicBezTo>
                    <a:pt x="335" y="4170"/>
                    <a:pt x="535" y="4637"/>
                    <a:pt x="535" y="4637"/>
                  </a:cubicBezTo>
                  <a:cubicBezTo>
                    <a:pt x="927" y="4576"/>
                    <a:pt x="1287" y="4547"/>
                    <a:pt x="1619" y="4547"/>
                  </a:cubicBezTo>
                  <a:cubicBezTo>
                    <a:pt x="3822" y="4547"/>
                    <a:pt x="4760" y="5809"/>
                    <a:pt x="5572" y="7172"/>
                  </a:cubicBezTo>
                  <a:cubicBezTo>
                    <a:pt x="6506" y="8740"/>
                    <a:pt x="7907" y="8340"/>
                    <a:pt x="9574" y="8907"/>
                  </a:cubicBezTo>
                  <a:cubicBezTo>
                    <a:pt x="11276" y="9440"/>
                    <a:pt x="11209" y="17146"/>
                    <a:pt x="11209" y="17146"/>
                  </a:cubicBezTo>
                  <a:lnTo>
                    <a:pt x="11976" y="17146"/>
                  </a:lnTo>
                  <a:cubicBezTo>
                    <a:pt x="11976" y="17146"/>
                    <a:pt x="11909" y="9474"/>
                    <a:pt x="13611" y="8907"/>
                  </a:cubicBezTo>
                  <a:cubicBezTo>
                    <a:pt x="15279" y="8340"/>
                    <a:pt x="16680" y="8740"/>
                    <a:pt x="17614" y="7172"/>
                  </a:cubicBezTo>
                  <a:cubicBezTo>
                    <a:pt x="18425" y="5809"/>
                    <a:pt x="19363" y="4547"/>
                    <a:pt x="21566" y="4547"/>
                  </a:cubicBezTo>
                  <a:cubicBezTo>
                    <a:pt x="21898" y="4547"/>
                    <a:pt x="22258" y="4576"/>
                    <a:pt x="22650" y="4637"/>
                  </a:cubicBezTo>
                  <a:cubicBezTo>
                    <a:pt x="22650" y="4637"/>
                    <a:pt x="22817" y="4170"/>
                    <a:pt x="23184" y="3503"/>
                  </a:cubicBezTo>
                  <a:cubicBezTo>
                    <a:pt x="22284" y="3436"/>
                    <a:pt x="21450" y="3103"/>
                    <a:pt x="20749" y="2569"/>
                  </a:cubicBezTo>
                  <a:cubicBezTo>
                    <a:pt x="19415" y="1602"/>
                    <a:pt x="16946" y="0"/>
                    <a:pt x="11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5343150" y="2064075"/>
              <a:ext cx="193500" cy="836250"/>
            </a:xfrm>
            <a:custGeom>
              <a:avLst/>
              <a:gdLst/>
              <a:ahLst/>
              <a:cxnLst/>
              <a:rect l="l" t="t" r="r" b="b"/>
              <a:pathLst>
                <a:path w="7740" h="33450" extrusionOk="0">
                  <a:moveTo>
                    <a:pt x="6633" y="0"/>
                  </a:moveTo>
                  <a:cubicBezTo>
                    <a:pt x="6270" y="0"/>
                    <a:pt x="5846" y="205"/>
                    <a:pt x="5405" y="681"/>
                  </a:cubicBezTo>
                  <a:cubicBezTo>
                    <a:pt x="4170" y="1982"/>
                    <a:pt x="1902" y="5585"/>
                    <a:pt x="1902" y="5618"/>
                  </a:cubicBezTo>
                  <a:cubicBezTo>
                    <a:pt x="2236" y="6786"/>
                    <a:pt x="2102" y="8687"/>
                    <a:pt x="1635" y="10255"/>
                  </a:cubicBezTo>
                  <a:cubicBezTo>
                    <a:pt x="1635" y="10255"/>
                    <a:pt x="1" y="31037"/>
                    <a:pt x="1402" y="32938"/>
                  </a:cubicBezTo>
                  <a:cubicBezTo>
                    <a:pt x="1672" y="33296"/>
                    <a:pt x="1947" y="33449"/>
                    <a:pt x="2213" y="33449"/>
                  </a:cubicBezTo>
                  <a:cubicBezTo>
                    <a:pt x="3063" y="33449"/>
                    <a:pt x="3832" y="31892"/>
                    <a:pt x="4137" y="30469"/>
                  </a:cubicBezTo>
                  <a:cubicBezTo>
                    <a:pt x="4237" y="30036"/>
                    <a:pt x="4304" y="29569"/>
                    <a:pt x="4337" y="29135"/>
                  </a:cubicBezTo>
                  <a:cubicBezTo>
                    <a:pt x="4337" y="29135"/>
                    <a:pt x="4437" y="15058"/>
                    <a:pt x="5071" y="9988"/>
                  </a:cubicBezTo>
                  <a:cubicBezTo>
                    <a:pt x="5705" y="4918"/>
                    <a:pt x="7706" y="3016"/>
                    <a:pt x="7740" y="1582"/>
                  </a:cubicBezTo>
                  <a:cubicBezTo>
                    <a:pt x="7740" y="660"/>
                    <a:pt x="7285" y="0"/>
                    <a:pt x="6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5321475" y="2175300"/>
              <a:ext cx="160125" cy="880450"/>
            </a:xfrm>
            <a:custGeom>
              <a:avLst/>
              <a:gdLst/>
              <a:ahLst/>
              <a:cxnLst/>
              <a:rect l="l" t="t" r="r" b="b"/>
              <a:pathLst>
                <a:path w="6405" h="35218" extrusionOk="0">
                  <a:moveTo>
                    <a:pt x="1453" y="1"/>
                  </a:moveTo>
                  <a:cubicBezTo>
                    <a:pt x="560" y="1"/>
                    <a:pt x="534" y="569"/>
                    <a:pt x="534" y="569"/>
                  </a:cubicBezTo>
                  <a:cubicBezTo>
                    <a:pt x="534" y="4105"/>
                    <a:pt x="501" y="17981"/>
                    <a:pt x="267" y="20883"/>
                  </a:cubicBezTo>
                  <a:cubicBezTo>
                    <a:pt x="134" y="22518"/>
                    <a:pt x="34" y="23719"/>
                    <a:pt x="34" y="24653"/>
                  </a:cubicBezTo>
                  <a:cubicBezTo>
                    <a:pt x="0" y="25520"/>
                    <a:pt x="134" y="26354"/>
                    <a:pt x="434" y="27155"/>
                  </a:cubicBezTo>
                  <a:cubicBezTo>
                    <a:pt x="768" y="28022"/>
                    <a:pt x="768" y="29390"/>
                    <a:pt x="634" y="30724"/>
                  </a:cubicBezTo>
                  <a:cubicBezTo>
                    <a:pt x="534" y="31591"/>
                    <a:pt x="367" y="32458"/>
                    <a:pt x="134" y="33292"/>
                  </a:cubicBezTo>
                  <a:cubicBezTo>
                    <a:pt x="100" y="33426"/>
                    <a:pt x="67" y="33559"/>
                    <a:pt x="67" y="33693"/>
                  </a:cubicBezTo>
                  <a:cubicBezTo>
                    <a:pt x="67" y="34026"/>
                    <a:pt x="201" y="34326"/>
                    <a:pt x="401" y="34593"/>
                  </a:cubicBezTo>
                  <a:cubicBezTo>
                    <a:pt x="806" y="35014"/>
                    <a:pt x="1347" y="35218"/>
                    <a:pt x="1886" y="35218"/>
                  </a:cubicBezTo>
                  <a:cubicBezTo>
                    <a:pt x="2544" y="35218"/>
                    <a:pt x="3199" y="34913"/>
                    <a:pt x="3603" y="34326"/>
                  </a:cubicBezTo>
                  <a:cubicBezTo>
                    <a:pt x="4470" y="32959"/>
                    <a:pt x="5204" y="31491"/>
                    <a:pt x="5805" y="29990"/>
                  </a:cubicBezTo>
                  <a:cubicBezTo>
                    <a:pt x="6238" y="28789"/>
                    <a:pt x="6405" y="27622"/>
                    <a:pt x="6038" y="26854"/>
                  </a:cubicBezTo>
                  <a:cubicBezTo>
                    <a:pt x="5838" y="26421"/>
                    <a:pt x="5471" y="26121"/>
                    <a:pt x="5037" y="26020"/>
                  </a:cubicBezTo>
                  <a:lnTo>
                    <a:pt x="5004" y="26020"/>
                  </a:lnTo>
                  <a:cubicBezTo>
                    <a:pt x="4674" y="27443"/>
                    <a:pt x="3918" y="29000"/>
                    <a:pt x="3076" y="29000"/>
                  </a:cubicBezTo>
                  <a:cubicBezTo>
                    <a:pt x="2812" y="29000"/>
                    <a:pt x="2539" y="28847"/>
                    <a:pt x="2269" y="28489"/>
                  </a:cubicBezTo>
                  <a:cubicBezTo>
                    <a:pt x="834" y="26588"/>
                    <a:pt x="2502" y="5773"/>
                    <a:pt x="2502" y="5773"/>
                  </a:cubicBezTo>
                  <a:cubicBezTo>
                    <a:pt x="2969" y="4238"/>
                    <a:pt x="3103" y="2337"/>
                    <a:pt x="2769" y="1136"/>
                  </a:cubicBezTo>
                  <a:cubicBezTo>
                    <a:pt x="2602" y="536"/>
                    <a:pt x="2302" y="102"/>
                    <a:pt x="1868" y="35"/>
                  </a:cubicBezTo>
                  <a:cubicBezTo>
                    <a:pt x="1712" y="11"/>
                    <a:pt x="1574" y="1"/>
                    <a:pt x="1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5333975" y="2111000"/>
              <a:ext cx="105100" cy="46000"/>
            </a:xfrm>
            <a:custGeom>
              <a:avLst/>
              <a:gdLst/>
              <a:ahLst/>
              <a:cxnLst/>
              <a:rect l="l" t="t" r="r" b="b"/>
              <a:pathLst>
                <a:path w="4204" h="1840" extrusionOk="0">
                  <a:moveTo>
                    <a:pt x="2520" y="0"/>
                  </a:moveTo>
                  <a:cubicBezTo>
                    <a:pt x="1354" y="0"/>
                    <a:pt x="1" y="1073"/>
                    <a:pt x="1" y="1073"/>
                  </a:cubicBezTo>
                  <a:lnTo>
                    <a:pt x="368" y="1840"/>
                  </a:lnTo>
                  <a:cubicBezTo>
                    <a:pt x="835" y="1573"/>
                    <a:pt x="1669" y="1573"/>
                    <a:pt x="2302" y="1573"/>
                  </a:cubicBezTo>
                  <a:cubicBezTo>
                    <a:pt x="3203" y="1573"/>
                    <a:pt x="4204" y="506"/>
                    <a:pt x="3003" y="72"/>
                  </a:cubicBezTo>
                  <a:cubicBezTo>
                    <a:pt x="2849" y="22"/>
                    <a:pt x="2686" y="0"/>
                    <a:pt x="2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5285625" y="2791600"/>
              <a:ext cx="60050" cy="226025"/>
            </a:xfrm>
            <a:custGeom>
              <a:avLst/>
              <a:gdLst/>
              <a:ahLst/>
              <a:cxnLst/>
              <a:rect l="l" t="t" r="r" b="b"/>
              <a:pathLst>
                <a:path w="2402" h="9041" extrusionOk="0">
                  <a:moveTo>
                    <a:pt x="934" y="1"/>
                  </a:moveTo>
                  <a:cubicBezTo>
                    <a:pt x="967" y="835"/>
                    <a:pt x="834" y="1702"/>
                    <a:pt x="567" y="2503"/>
                  </a:cubicBezTo>
                  <a:cubicBezTo>
                    <a:pt x="0" y="3904"/>
                    <a:pt x="334" y="6739"/>
                    <a:pt x="834" y="8607"/>
                  </a:cubicBezTo>
                  <a:cubicBezTo>
                    <a:pt x="901" y="8740"/>
                    <a:pt x="901" y="8874"/>
                    <a:pt x="901" y="9041"/>
                  </a:cubicBezTo>
                  <a:lnTo>
                    <a:pt x="1501" y="9041"/>
                  </a:lnTo>
                  <a:cubicBezTo>
                    <a:pt x="1501" y="8874"/>
                    <a:pt x="1534" y="8740"/>
                    <a:pt x="1568" y="8607"/>
                  </a:cubicBezTo>
                  <a:cubicBezTo>
                    <a:pt x="2068" y="6739"/>
                    <a:pt x="2402" y="3904"/>
                    <a:pt x="1868" y="2503"/>
                  </a:cubicBezTo>
                  <a:cubicBezTo>
                    <a:pt x="1568" y="1702"/>
                    <a:pt x="1434" y="835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5147175" y="2174225"/>
              <a:ext cx="163475" cy="881100"/>
            </a:xfrm>
            <a:custGeom>
              <a:avLst/>
              <a:gdLst/>
              <a:ahLst/>
              <a:cxnLst/>
              <a:rect l="l" t="t" r="r" b="b"/>
              <a:pathLst>
                <a:path w="6539" h="35244" extrusionOk="0">
                  <a:moveTo>
                    <a:pt x="5123" y="1"/>
                  </a:moveTo>
                  <a:cubicBezTo>
                    <a:pt x="4992" y="1"/>
                    <a:pt x="4843" y="14"/>
                    <a:pt x="4671" y="45"/>
                  </a:cubicBezTo>
                  <a:cubicBezTo>
                    <a:pt x="4237" y="112"/>
                    <a:pt x="3937" y="512"/>
                    <a:pt x="3770" y="1146"/>
                  </a:cubicBezTo>
                  <a:cubicBezTo>
                    <a:pt x="3437" y="2346"/>
                    <a:pt x="3570" y="4248"/>
                    <a:pt x="4004" y="5782"/>
                  </a:cubicBezTo>
                  <a:cubicBezTo>
                    <a:pt x="4004" y="5782"/>
                    <a:pt x="5671" y="26597"/>
                    <a:pt x="4270" y="28499"/>
                  </a:cubicBezTo>
                  <a:cubicBezTo>
                    <a:pt x="4000" y="28856"/>
                    <a:pt x="3726" y="29009"/>
                    <a:pt x="3460" y="29009"/>
                  </a:cubicBezTo>
                  <a:cubicBezTo>
                    <a:pt x="2609" y="29009"/>
                    <a:pt x="1840" y="27445"/>
                    <a:pt x="1535" y="25997"/>
                  </a:cubicBezTo>
                  <a:lnTo>
                    <a:pt x="1502" y="25997"/>
                  </a:lnTo>
                  <a:cubicBezTo>
                    <a:pt x="1068" y="26130"/>
                    <a:pt x="701" y="26430"/>
                    <a:pt x="501" y="26831"/>
                  </a:cubicBezTo>
                  <a:cubicBezTo>
                    <a:pt x="1" y="27931"/>
                    <a:pt x="501" y="29666"/>
                    <a:pt x="1235" y="31267"/>
                  </a:cubicBezTo>
                  <a:cubicBezTo>
                    <a:pt x="1735" y="32335"/>
                    <a:pt x="2302" y="33369"/>
                    <a:pt x="2936" y="34336"/>
                  </a:cubicBezTo>
                  <a:cubicBezTo>
                    <a:pt x="3354" y="34970"/>
                    <a:pt x="4012" y="35244"/>
                    <a:pt x="4648" y="35244"/>
                  </a:cubicBezTo>
                  <a:cubicBezTo>
                    <a:pt x="5584" y="35244"/>
                    <a:pt x="6472" y="34650"/>
                    <a:pt x="6472" y="33736"/>
                  </a:cubicBezTo>
                  <a:cubicBezTo>
                    <a:pt x="6472" y="33569"/>
                    <a:pt x="6439" y="33435"/>
                    <a:pt x="6405" y="33302"/>
                  </a:cubicBezTo>
                  <a:cubicBezTo>
                    <a:pt x="6138" y="32368"/>
                    <a:pt x="5972" y="31434"/>
                    <a:pt x="5905" y="30500"/>
                  </a:cubicBezTo>
                  <a:cubicBezTo>
                    <a:pt x="5772" y="29232"/>
                    <a:pt x="5805" y="27965"/>
                    <a:pt x="6105" y="27164"/>
                  </a:cubicBezTo>
                  <a:cubicBezTo>
                    <a:pt x="6405" y="26364"/>
                    <a:pt x="6539" y="25530"/>
                    <a:pt x="6505" y="24662"/>
                  </a:cubicBezTo>
                  <a:cubicBezTo>
                    <a:pt x="6505" y="23695"/>
                    <a:pt x="6405" y="22528"/>
                    <a:pt x="6272" y="20893"/>
                  </a:cubicBezTo>
                  <a:cubicBezTo>
                    <a:pt x="6038" y="17991"/>
                    <a:pt x="6005" y="4114"/>
                    <a:pt x="6005" y="579"/>
                  </a:cubicBezTo>
                  <a:cubicBezTo>
                    <a:pt x="6005" y="579"/>
                    <a:pt x="5980" y="1"/>
                    <a:pt x="5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4732725" y="1398025"/>
              <a:ext cx="574600" cy="504625"/>
            </a:xfrm>
            <a:custGeom>
              <a:avLst/>
              <a:gdLst/>
              <a:ahLst/>
              <a:cxnLst/>
              <a:rect l="l" t="t" r="r" b="b"/>
              <a:pathLst>
                <a:path w="22984" h="20185" extrusionOk="0">
                  <a:moveTo>
                    <a:pt x="4164" y="1"/>
                  </a:moveTo>
                  <a:cubicBezTo>
                    <a:pt x="2346" y="1"/>
                    <a:pt x="938" y="1022"/>
                    <a:pt x="0" y="2639"/>
                  </a:cubicBezTo>
                  <a:lnTo>
                    <a:pt x="868" y="3139"/>
                  </a:lnTo>
                  <a:cubicBezTo>
                    <a:pt x="1540" y="1923"/>
                    <a:pt x="2519" y="1167"/>
                    <a:pt x="3924" y="1167"/>
                  </a:cubicBezTo>
                  <a:cubicBezTo>
                    <a:pt x="3983" y="1167"/>
                    <a:pt x="4043" y="1169"/>
                    <a:pt x="4103" y="1171"/>
                  </a:cubicBezTo>
                  <a:cubicBezTo>
                    <a:pt x="5071" y="1238"/>
                    <a:pt x="6038" y="1572"/>
                    <a:pt x="6838" y="2139"/>
                  </a:cubicBezTo>
                  <a:cubicBezTo>
                    <a:pt x="9741" y="4073"/>
                    <a:pt x="11208" y="8243"/>
                    <a:pt x="11208" y="8243"/>
                  </a:cubicBezTo>
                  <a:cubicBezTo>
                    <a:pt x="10641" y="12346"/>
                    <a:pt x="13276" y="11212"/>
                    <a:pt x="14544" y="14548"/>
                  </a:cubicBezTo>
                  <a:cubicBezTo>
                    <a:pt x="15778" y="17883"/>
                    <a:pt x="17880" y="15715"/>
                    <a:pt x="19081" y="17283"/>
                  </a:cubicBezTo>
                  <a:cubicBezTo>
                    <a:pt x="20315" y="18851"/>
                    <a:pt x="20915" y="18184"/>
                    <a:pt x="21816" y="18717"/>
                  </a:cubicBezTo>
                  <a:cubicBezTo>
                    <a:pt x="22383" y="19051"/>
                    <a:pt x="22783" y="19585"/>
                    <a:pt x="22950" y="20185"/>
                  </a:cubicBezTo>
                  <a:cubicBezTo>
                    <a:pt x="22950" y="20185"/>
                    <a:pt x="22983" y="12479"/>
                    <a:pt x="21315" y="11946"/>
                  </a:cubicBezTo>
                  <a:cubicBezTo>
                    <a:pt x="19648" y="11379"/>
                    <a:pt x="18247" y="11779"/>
                    <a:pt x="17313" y="10211"/>
                  </a:cubicBezTo>
                  <a:cubicBezTo>
                    <a:pt x="16501" y="8848"/>
                    <a:pt x="15563" y="7586"/>
                    <a:pt x="13360" y="7586"/>
                  </a:cubicBezTo>
                  <a:cubicBezTo>
                    <a:pt x="13028" y="7586"/>
                    <a:pt x="12668" y="7615"/>
                    <a:pt x="12276" y="7676"/>
                  </a:cubicBezTo>
                  <a:cubicBezTo>
                    <a:pt x="12276" y="7676"/>
                    <a:pt x="12076" y="7209"/>
                    <a:pt x="11742" y="6542"/>
                  </a:cubicBezTo>
                  <a:cubicBezTo>
                    <a:pt x="10708" y="4440"/>
                    <a:pt x="8139" y="137"/>
                    <a:pt x="4337" y="4"/>
                  </a:cubicBezTo>
                  <a:cubicBezTo>
                    <a:pt x="4279" y="2"/>
                    <a:pt x="4221" y="1"/>
                    <a:pt x="4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4903675" y="1451475"/>
              <a:ext cx="402800" cy="451275"/>
            </a:xfrm>
            <a:custGeom>
              <a:avLst/>
              <a:gdLst/>
              <a:ahLst/>
              <a:cxnLst/>
              <a:rect l="l" t="t" r="r" b="b"/>
              <a:pathLst>
                <a:path w="16112" h="18051" extrusionOk="0">
                  <a:moveTo>
                    <a:pt x="0" y="1"/>
                  </a:moveTo>
                  <a:cubicBezTo>
                    <a:pt x="0" y="1"/>
                    <a:pt x="701" y="11342"/>
                    <a:pt x="11375" y="17380"/>
                  </a:cubicBezTo>
                  <a:cubicBezTo>
                    <a:pt x="11602" y="17326"/>
                    <a:pt x="11829" y="17300"/>
                    <a:pt x="12051" y="17300"/>
                  </a:cubicBezTo>
                  <a:cubicBezTo>
                    <a:pt x="12385" y="17300"/>
                    <a:pt x="12710" y="17360"/>
                    <a:pt x="13010" y="17480"/>
                  </a:cubicBezTo>
                  <a:cubicBezTo>
                    <a:pt x="13939" y="17851"/>
                    <a:pt x="14896" y="18051"/>
                    <a:pt x="15883" y="18051"/>
                  </a:cubicBezTo>
                  <a:cubicBezTo>
                    <a:pt x="15959" y="18051"/>
                    <a:pt x="16035" y="18049"/>
                    <a:pt x="16112" y="18047"/>
                  </a:cubicBezTo>
                  <a:cubicBezTo>
                    <a:pt x="15945" y="17447"/>
                    <a:pt x="15545" y="16913"/>
                    <a:pt x="14978" y="16579"/>
                  </a:cubicBezTo>
                  <a:cubicBezTo>
                    <a:pt x="14077" y="16046"/>
                    <a:pt x="13477" y="16713"/>
                    <a:pt x="12243" y="15145"/>
                  </a:cubicBezTo>
                  <a:cubicBezTo>
                    <a:pt x="11042" y="13577"/>
                    <a:pt x="8940" y="15745"/>
                    <a:pt x="7706" y="12410"/>
                  </a:cubicBezTo>
                  <a:cubicBezTo>
                    <a:pt x="6438" y="9074"/>
                    <a:pt x="3770" y="10208"/>
                    <a:pt x="4370" y="6105"/>
                  </a:cubicBezTo>
                  <a:cubicBezTo>
                    <a:pt x="4370" y="6105"/>
                    <a:pt x="2936" y="19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5202225" y="2139475"/>
              <a:ext cx="95100" cy="64225"/>
            </a:xfrm>
            <a:custGeom>
              <a:avLst/>
              <a:gdLst/>
              <a:ahLst/>
              <a:cxnLst/>
              <a:rect l="l" t="t" r="r" b="b"/>
              <a:pathLst>
                <a:path w="3804" h="2569" extrusionOk="0">
                  <a:moveTo>
                    <a:pt x="501" y="0"/>
                  </a:moveTo>
                  <a:lnTo>
                    <a:pt x="0" y="201"/>
                  </a:lnTo>
                  <a:cubicBezTo>
                    <a:pt x="868" y="1435"/>
                    <a:pt x="1568" y="2569"/>
                    <a:pt x="1568" y="2569"/>
                  </a:cubicBezTo>
                  <a:cubicBezTo>
                    <a:pt x="1735" y="1935"/>
                    <a:pt x="2035" y="1535"/>
                    <a:pt x="2469" y="1468"/>
                  </a:cubicBezTo>
                  <a:cubicBezTo>
                    <a:pt x="2641" y="1437"/>
                    <a:pt x="2790" y="1424"/>
                    <a:pt x="2921" y="1424"/>
                  </a:cubicBezTo>
                  <a:cubicBezTo>
                    <a:pt x="3778" y="1424"/>
                    <a:pt x="3803" y="2002"/>
                    <a:pt x="3803" y="2002"/>
                  </a:cubicBezTo>
                  <a:lnTo>
                    <a:pt x="3803" y="1201"/>
                  </a:lnTo>
                  <a:cubicBezTo>
                    <a:pt x="3649" y="462"/>
                    <a:pt x="2614" y="434"/>
                    <a:pt x="1747" y="434"/>
                  </a:cubicBezTo>
                  <a:cubicBezTo>
                    <a:pt x="1675" y="434"/>
                    <a:pt x="1604" y="434"/>
                    <a:pt x="1535" y="434"/>
                  </a:cubicBezTo>
                  <a:cubicBezTo>
                    <a:pt x="1134" y="434"/>
                    <a:pt x="768" y="267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4756075" y="2484350"/>
              <a:ext cx="320250" cy="401400"/>
            </a:xfrm>
            <a:custGeom>
              <a:avLst/>
              <a:gdLst/>
              <a:ahLst/>
              <a:cxnLst/>
              <a:rect l="l" t="t" r="r" b="b"/>
              <a:pathLst>
                <a:path w="12810" h="16056" extrusionOk="0">
                  <a:moveTo>
                    <a:pt x="5149" y="0"/>
                  </a:moveTo>
                  <a:cubicBezTo>
                    <a:pt x="4912" y="0"/>
                    <a:pt x="4673" y="27"/>
                    <a:pt x="4437" y="82"/>
                  </a:cubicBezTo>
                  <a:cubicBezTo>
                    <a:pt x="3536" y="282"/>
                    <a:pt x="2736" y="783"/>
                    <a:pt x="2202" y="1516"/>
                  </a:cubicBezTo>
                  <a:cubicBezTo>
                    <a:pt x="1768" y="2117"/>
                    <a:pt x="1501" y="2817"/>
                    <a:pt x="1435" y="3551"/>
                  </a:cubicBezTo>
                  <a:cubicBezTo>
                    <a:pt x="1401" y="4452"/>
                    <a:pt x="1501" y="5352"/>
                    <a:pt x="1735" y="6253"/>
                  </a:cubicBezTo>
                  <a:cubicBezTo>
                    <a:pt x="1301" y="6620"/>
                    <a:pt x="934" y="7054"/>
                    <a:pt x="667" y="7554"/>
                  </a:cubicBezTo>
                  <a:cubicBezTo>
                    <a:pt x="0" y="8822"/>
                    <a:pt x="34" y="10356"/>
                    <a:pt x="300" y="11757"/>
                  </a:cubicBezTo>
                  <a:cubicBezTo>
                    <a:pt x="601" y="13125"/>
                    <a:pt x="1101" y="14626"/>
                    <a:pt x="2302" y="15493"/>
                  </a:cubicBezTo>
                  <a:cubicBezTo>
                    <a:pt x="2795" y="15863"/>
                    <a:pt x="3389" y="16055"/>
                    <a:pt x="3983" y="16055"/>
                  </a:cubicBezTo>
                  <a:cubicBezTo>
                    <a:pt x="4354" y="16055"/>
                    <a:pt x="4724" y="15980"/>
                    <a:pt x="5071" y="15827"/>
                  </a:cubicBezTo>
                  <a:cubicBezTo>
                    <a:pt x="5304" y="15727"/>
                    <a:pt x="5504" y="15593"/>
                    <a:pt x="5704" y="15426"/>
                  </a:cubicBezTo>
                  <a:cubicBezTo>
                    <a:pt x="6805" y="14326"/>
                    <a:pt x="6171" y="12791"/>
                    <a:pt x="5571" y="11624"/>
                  </a:cubicBezTo>
                  <a:cubicBezTo>
                    <a:pt x="5371" y="11290"/>
                    <a:pt x="5237" y="10923"/>
                    <a:pt x="5204" y="10556"/>
                  </a:cubicBezTo>
                  <a:cubicBezTo>
                    <a:pt x="5237" y="10289"/>
                    <a:pt x="5404" y="10056"/>
                    <a:pt x="5638" y="9922"/>
                  </a:cubicBezTo>
                  <a:cubicBezTo>
                    <a:pt x="5738" y="9856"/>
                    <a:pt x="5838" y="9789"/>
                    <a:pt x="5971" y="9722"/>
                  </a:cubicBezTo>
                  <a:cubicBezTo>
                    <a:pt x="6405" y="9522"/>
                    <a:pt x="6872" y="9389"/>
                    <a:pt x="7272" y="9189"/>
                  </a:cubicBezTo>
                  <a:cubicBezTo>
                    <a:pt x="7839" y="8888"/>
                    <a:pt x="8239" y="8388"/>
                    <a:pt x="8406" y="7788"/>
                  </a:cubicBezTo>
                  <a:cubicBezTo>
                    <a:pt x="8573" y="7220"/>
                    <a:pt x="8573" y="6453"/>
                    <a:pt x="9140" y="6186"/>
                  </a:cubicBezTo>
                  <a:cubicBezTo>
                    <a:pt x="9674" y="5953"/>
                    <a:pt x="10308" y="5953"/>
                    <a:pt x="10875" y="5786"/>
                  </a:cubicBezTo>
                  <a:cubicBezTo>
                    <a:pt x="11475" y="5653"/>
                    <a:pt x="11942" y="5252"/>
                    <a:pt x="12209" y="4719"/>
                  </a:cubicBezTo>
                  <a:cubicBezTo>
                    <a:pt x="12809" y="3318"/>
                    <a:pt x="11642" y="1683"/>
                    <a:pt x="10541" y="949"/>
                  </a:cubicBezTo>
                  <a:cubicBezTo>
                    <a:pt x="9873" y="524"/>
                    <a:pt x="9119" y="308"/>
                    <a:pt x="8361" y="308"/>
                  </a:cubicBezTo>
                  <a:cubicBezTo>
                    <a:pt x="7870" y="308"/>
                    <a:pt x="7377" y="399"/>
                    <a:pt x="6905" y="582"/>
                  </a:cubicBezTo>
                  <a:cubicBezTo>
                    <a:pt x="6396" y="194"/>
                    <a:pt x="5780" y="0"/>
                    <a:pt x="5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4686025" y="1464000"/>
              <a:ext cx="210175" cy="1059100"/>
            </a:xfrm>
            <a:custGeom>
              <a:avLst/>
              <a:gdLst/>
              <a:ahLst/>
              <a:cxnLst/>
              <a:rect l="l" t="t" r="r" b="b"/>
              <a:pathLst>
                <a:path w="8407" h="42364" extrusionOk="0">
                  <a:moveTo>
                    <a:pt x="1868" y="0"/>
                  </a:moveTo>
                  <a:cubicBezTo>
                    <a:pt x="300" y="2702"/>
                    <a:pt x="0" y="7105"/>
                    <a:pt x="1134" y="11041"/>
                  </a:cubicBezTo>
                  <a:cubicBezTo>
                    <a:pt x="1568" y="12576"/>
                    <a:pt x="2135" y="14577"/>
                    <a:pt x="2736" y="16879"/>
                  </a:cubicBezTo>
                  <a:cubicBezTo>
                    <a:pt x="4570" y="24117"/>
                    <a:pt x="6605" y="34391"/>
                    <a:pt x="5004" y="42364"/>
                  </a:cubicBezTo>
                  <a:cubicBezTo>
                    <a:pt x="5538" y="41630"/>
                    <a:pt x="6338" y="41096"/>
                    <a:pt x="7239" y="40896"/>
                  </a:cubicBezTo>
                  <a:cubicBezTo>
                    <a:pt x="8406" y="27887"/>
                    <a:pt x="4003" y="15244"/>
                    <a:pt x="2535" y="10941"/>
                  </a:cubicBezTo>
                  <a:cubicBezTo>
                    <a:pt x="1535" y="8006"/>
                    <a:pt x="1301" y="3169"/>
                    <a:pt x="2769" y="467"/>
                  </a:cubicBezTo>
                  <a:lnTo>
                    <a:pt x="18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4883650" y="2728225"/>
              <a:ext cx="213525" cy="191825"/>
            </a:xfrm>
            <a:custGeom>
              <a:avLst/>
              <a:gdLst/>
              <a:ahLst/>
              <a:cxnLst/>
              <a:rect l="l" t="t" r="r" b="b"/>
              <a:pathLst>
                <a:path w="8541" h="7673" extrusionOk="0">
                  <a:moveTo>
                    <a:pt x="868" y="1"/>
                  </a:moveTo>
                  <a:cubicBezTo>
                    <a:pt x="768" y="67"/>
                    <a:pt x="668" y="101"/>
                    <a:pt x="535" y="201"/>
                  </a:cubicBezTo>
                  <a:cubicBezTo>
                    <a:pt x="301" y="301"/>
                    <a:pt x="134" y="534"/>
                    <a:pt x="101" y="835"/>
                  </a:cubicBezTo>
                  <a:cubicBezTo>
                    <a:pt x="134" y="1201"/>
                    <a:pt x="268" y="1568"/>
                    <a:pt x="501" y="1902"/>
                  </a:cubicBezTo>
                  <a:cubicBezTo>
                    <a:pt x="1068" y="3069"/>
                    <a:pt x="1702" y="4604"/>
                    <a:pt x="601" y="5671"/>
                  </a:cubicBezTo>
                  <a:cubicBezTo>
                    <a:pt x="401" y="5838"/>
                    <a:pt x="201" y="6005"/>
                    <a:pt x="1" y="6105"/>
                  </a:cubicBezTo>
                  <a:cubicBezTo>
                    <a:pt x="1002" y="7106"/>
                    <a:pt x="2336" y="7673"/>
                    <a:pt x="3737" y="7673"/>
                  </a:cubicBezTo>
                  <a:cubicBezTo>
                    <a:pt x="5705" y="7673"/>
                    <a:pt x="7406" y="6572"/>
                    <a:pt x="8540" y="4837"/>
                  </a:cubicBezTo>
                  <a:lnTo>
                    <a:pt x="8540" y="4837"/>
                  </a:lnTo>
                  <a:cubicBezTo>
                    <a:pt x="8260" y="4893"/>
                    <a:pt x="7980" y="4921"/>
                    <a:pt x="7702" y="4921"/>
                  </a:cubicBezTo>
                  <a:cubicBezTo>
                    <a:pt x="6987" y="4921"/>
                    <a:pt x="6287" y="4740"/>
                    <a:pt x="5638" y="4404"/>
                  </a:cubicBezTo>
                  <a:cubicBezTo>
                    <a:pt x="4604" y="3870"/>
                    <a:pt x="3603" y="3170"/>
                    <a:pt x="2770" y="2369"/>
                  </a:cubicBezTo>
                  <a:cubicBezTo>
                    <a:pt x="2036" y="1668"/>
                    <a:pt x="1402" y="868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5178025" y="2937550"/>
              <a:ext cx="130975" cy="117775"/>
            </a:xfrm>
            <a:custGeom>
              <a:avLst/>
              <a:gdLst/>
              <a:ahLst/>
              <a:cxnLst/>
              <a:rect l="l" t="t" r="r" b="b"/>
              <a:pathLst>
                <a:path w="5239" h="4711" extrusionOk="0">
                  <a:moveTo>
                    <a:pt x="4671" y="0"/>
                  </a:moveTo>
                  <a:cubicBezTo>
                    <a:pt x="4371" y="301"/>
                    <a:pt x="4104" y="567"/>
                    <a:pt x="3770" y="834"/>
                  </a:cubicBezTo>
                  <a:cubicBezTo>
                    <a:pt x="3261" y="1284"/>
                    <a:pt x="2590" y="1545"/>
                    <a:pt x="1878" y="1545"/>
                  </a:cubicBezTo>
                  <a:cubicBezTo>
                    <a:pt x="1798" y="1545"/>
                    <a:pt x="1717" y="1542"/>
                    <a:pt x="1635" y="1535"/>
                  </a:cubicBezTo>
                  <a:cubicBezTo>
                    <a:pt x="1035" y="1435"/>
                    <a:pt x="468" y="1168"/>
                    <a:pt x="1" y="734"/>
                  </a:cubicBezTo>
                  <a:lnTo>
                    <a:pt x="1" y="734"/>
                  </a:lnTo>
                  <a:cubicBezTo>
                    <a:pt x="501" y="1802"/>
                    <a:pt x="1068" y="2836"/>
                    <a:pt x="1702" y="3803"/>
                  </a:cubicBezTo>
                  <a:cubicBezTo>
                    <a:pt x="2120" y="4437"/>
                    <a:pt x="2778" y="4711"/>
                    <a:pt x="3414" y="4711"/>
                  </a:cubicBezTo>
                  <a:cubicBezTo>
                    <a:pt x="4350" y="4711"/>
                    <a:pt x="5238" y="4117"/>
                    <a:pt x="5238" y="3203"/>
                  </a:cubicBezTo>
                  <a:cubicBezTo>
                    <a:pt x="5238" y="3036"/>
                    <a:pt x="5205" y="2902"/>
                    <a:pt x="5171" y="2769"/>
                  </a:cubicBezTo>
                  <a:cubicBezTo>
                    <a:pt x="4904" y="1868"/>
                    <a:pt x="4738" y="934"/>
                    <a:pt x="4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5323150" y="2925025"/>
              <a:ext cx="143450" cy="130725"/>
            </a:xfrm>
            <a:custGeom>
              <a:avLst/>
              <a:gdLst/>
              <a:ahLst/>
              <a:cxnLst/>
              <a:rect l="l" t="t" r="r" b="b"/>
              <a:pathLst>
                <a:path w="5738" h="5229" extrusionOk="0">
                  <a:moveTo>
                    <a:pt x="5738" y="1"/>
                  </a:moveTo>
                  <a:cubicBezTo>
                    <a:pt x="4837" y="701"/>
                    <a:pt x="3870" y="1335"/>
                    <a:pt x="2702" y="1435"/>
                  </a:cubicBezTo>
                  <a:cubicBezTo>
                    <a:pt x="2617" y="1443"/>
                    <a:pt x="2531" y="1446"/>
                    <a:pt x="2445" y="1446"/>
                  </a:cubicBezTo>
                  <a:cubicBezTo>
                    <a:pt x="1760" y="1446"/>
                    <a:pt x="1071" y="1209"/>
                    <a:pt x="567" y="735"/>
                  </a:cubicBezTo>
                  <a:cubicBezTo>
                    <a:pt x="467" y="1602"/>
                    <a:pt x="300" y="2469"/>
                    <a:pt x="67" y="3303"/>
                  </a:cubicBezTo>
                  <a:cubicBezTo>
                    <a:pt x="33" y="3437"/>
                    <a:pt x="0" y="3570"/>
                    <a:pt x="0" y="3704"/>
                  </a:cubicBezTo>
                  <a:cubicBezTo>
                    <a:pt x="0" y="4037"/>
                    <a:pt x="134" y="4337"/>
                    <a:pt x="334" y="4604"/>
                  </a:cubicBezTo>
                  <a:cubicBezTo>
                    <a:pt x="739" y="5025"/>
                    <a:pt x="1280" y="5229"/>
                    <a:pt x="1819" y="5229"/>
                  </a:cubicBezTo>
                  <a:cubicBezTo>
                    <a:pt x="2477" y="5229"/>
                    <a:pt x="3132" y="4924"/>
                    <a:pt x="3536" y="4337"/>
                  </a:cubicBezTo>
                  <a:cubicBezTo>
                    <a:pt x="4403" y="2970"/>
                    <a:pt x="5137" y="1502"/>
                    <a:pt x="5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5502425" y="2577275"/>
              <a:ext cx="278575" cy="342775"/>
            </a:xfrm>
            <a:custGeom>
              <a:avLst/>
              <a:gdLst/>
              <a:ahLst/>
              <a:cxnLst/>
              <a:rect l="l" t="t" r="r" b="b"/>
              <a:pathLst>
                <a:path w="11143" h="13711" extrusionOk="0">
                  <a:moveTo>
                    <a:pt x="2736" y="1"/>
                  </a:moveTo>
                  <a:cubicBezTo>
                    <a:pt x="2369" y="301"/>
                    <a:pt x="2036" y="635"/>
                    <a:pt x="1735" y="1002"/>
                  </a:cubicBezTo>
                  <a:cubicBezTo>
                    <a:pt x="668" y="2403"/>
                    <a:pt x="34" y="4104"/>
                    <a:pt x="1" y="5872"/>
                  </a:cubicBezTo>
                  <a:lnTo>
                    <a:pt x="1" y="6239"/>
                  </a:lnTo>
                  <a:cubicBezTo>
                    <a:pt x="1" y="10375"/>
                    <a:pt x="2736" y="13711"/>
                    <a:pt x="6105" y="13711"/>
                  </a:cubicBezTo>
                  <a:cubicBezTo>
                    <a:pt x="7840" y="13677"/>
                    <a:pt x="9474" y="12844"/>
                    <a:pt x="10508" y="11409"/>
                  </a:cubicBezTo>
                  <a:cubicBezTo>
                    <a:pt x="10742" y="11109"/>
                    <a:pt x="10942" y="10809"/>
                    <a:pt x="11142" y="10509"/>
                  </a:cubicBezTo>
                  <a:lnTo>
                    <a:pt x="11142" y="10509"/>
                  </a:lnTo>
                  <a:lnTo>
                    <a:pt x="10842" y="10575"/>
                  </a:lnTo>
                  <a:cubicBezTo>
                    <a:pt x="10352" y="10695"/>
                    <a:pt x="9851" y="10754"/>
                    <a:pt x="9350" y="10754"/>
                  </a:cubicBezTo>
                  <a:cubicBezTo>
                    <a:pt x="8320" y="10754"/>
                    <a:pt x="7293" y="10502"/>
                    <a:pt x="6372" y="10008"/>
                  </a:cubicBezTo>
                  <a:cubicBezTo>
                    <a:pt x="3837" y="8640"/>
                    <a:pt x="2303" y="5805"/>
                    <a:pt x="2236" y="2936"/>
                  </a:cubicBezTo>
                  <a:cubicBezTo>
                    <a:pt x="2202" y="1936"/>
                    <a:pt x="2369" y="935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5143000" y="1883375"/>
              <a:ext cx="345275" cy="145450"/>
            </a:xfrm>
            <a:custGeom>
              <a:avLst/>
              <a:gdLst/>
              <a:ahLst/>
              <a:cxnLst/>
              <a:rect l="l" t="t" r="r" b="b"/>
              <a:pathLst>
                <a:path w="13811" h="5818" extrusionOk="0">
                  <a:moveTo>
                    <a:pt x="11361" y="1"/>
                  </a:moveTo>
                  <a:cubicBezTo>
                    <a:pt x="11222" y="1"/>
                    <a:pt x="11082" y="12"/>
                    <a:pt x="10942" y="37"/>
                  </a:cubicBezTo>
                  <a:cubicBezTo>
                    <a:pt x="10775" y="70"/>
                    <a:pt x="10575" y="137"/>
                    <a:pt x="10375" y="204"/>
                  </a:cubicBezTo>
                  <a:cubicBezTo>
                    <a:pt x="9408" y="604"/>
                    <a:pt x="8340" y="771"/>
                    <a:pt x="7306" y="771"/>
                  </a:cubicBezTo>
                  <a:lnTo>
                    <a:pt x="6506" y="771"/>
                  </a:lnTo>
                  <a:cubicBezTo>
                    <a:pt x="5472" y="771"/>
                    <a:pt x="4404" y="604"/>
                    <a:pt x="3437" y="204"/>
                  </a:cubicBezTo>
                  <a:cubicBezTo>
                    <a:pt x="3092" y="75"/>
                    <a:pt x="2734" y="1"/>
                    <a:pt x="2379" y="1"/>
                  </a:cubicBezTo>
                  <a:cubicBezTo>
                    <a:pt x="2185" y="1"/>
                    <a:pt x="1991" y="23"/>
                    <a:pt x="1802" y="70"/>
                  </a:cubicBezTo>
                  <a:cubicBezTo>
                    <a:pt x="768" y="337"/>
                    <a:pt x="34" y="1271"/>
                    <a:pt x="1" y="2339"/>
                  </a:cubicBezTo>
                  <a:lnTo>
                    <a:pt x="1" y="3039"/>
                  </a:lnTo>
                  <a:cubicBezTo>
                    <a:pt x="1569" y="4574"/>
                    <a:pt x="3604" y="5541"/>
                    <a:pt x="5772" y="5775"/>
                  </a:cubicBezTo>
                  <a:cubicBezTo>
                    <a:pt x="6070" y="5803"/>
                    <a:pt x="6368" y="5817"/>
                    <a:pt x="6666" y="5817"/>
                  </a:cubicBezTo>
                  <a:cubicBezTo>
                    <a:pt x="9162" y="5817"/>
                    <a:pt x="11592" y="4828"/>
                    <a:pt x="13411" y="3039"/>
                  </a:cubicBezTo>
                  <a:cubicBezTo>
                    <a:pt x="13544" y="2906"/>
                    <a:pt x="13677" y="2772"/>
                    <a:pt x="13811" y="2606"/>
                  </a:cubicBezTo>
                  <a:cubicBezTo>
                    <a:pt x="13811" y="2506"/>
                    <a:pt x="13811" y="2439"/>
                    <a:pt x="13811" y="2305"/>
                  </a:cubicBezTo>
                  <a:cubicBezTo>
                    <a:pt x="13777" y="1271"/>
                    <a:pt x="13044" y="337"/>
                    <a:pt x="12010" y="70"/>
                  </a:cubicBezTo>
                  <a:cubicBezTo>
                    <a:pt x="11803" y="29"/>
                    <a:pt x="11584" y="1"/>
                    <a:pt x="11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5047100" y="1619725"/>
              <a:ext cx="240200" cy="217900"/>
            </a:xfrm>
            <a:custGeom>
              <a:avLst/>
              <a:gdLst/>
              <a:ahLst/>
              <a:cxnLst/>
              <a:rect l="l" t="t" r="r" b="b"/>
              <a:pathLst>
                <a:path w="9608" h="8716" extrusionOk="0">
                  <a:moveTo>
                    <a:pt x="286" y="1"/>
                  </a:moveTo>
                  <a:cubicBezTo>
                    <a:pt x="190" y="1"/>
                    <a:pt x="95" y="4"/>
                    <a:pt x="1" y="9"/>
                  </a:cubicBezTo>
                  <a:cubicBezTo>
                    <a:pt x="968" y="376"/>
                    <a:pt x="2102" y="776"/>
                    <a:pt x="2536" y="1777"/>
                  </a:cubicBezTo>
                  <a:cubicBezTo>
                    <a:pt x="3237" y="3778"/>
                    <a:pt x="3770" y="5046"/>
                    <a:pt x="6005" y="5713"/>
                  </a:cubicBezTo>
                  <a:cubicBezTo>
                    <a:pt x="7673" y="6147"/>
                    <a:pt x="8941" y="7047"/>
                    <a:pt x="9608" y="8715"/>
                  </a:cubicBezTo>
                  <a:cubicBezTo>
                    <a:pt x="9574" y="7481"/>
                    <a:pt x="8974" y="6347"/>
                    <a:pt x="7973" y="5613"/>
                  </a:cubicBezTo>
                  <a:cubicBezTo>
                    <a:pt x="7073" y="4879"/>
                    <a:pt x="5805" y="4746"/>
                    <a:pt x="4971" y="4078"/>
                  </a:cubicBezTo>
                  <a:cubicBezTo>
                    <a:pt x="4037" y="3378"/>
                    <a:pt x="3870" y="2344"/>
                    <a:pt x="3237" y="1377"/>
                  </a:cubicBezTo>
                  <a:cubicBezTo>
                    <a:pt x="2623" y="364"/>
                    <a:pt x="1389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5354000" y="1630775"/>
              <a:ext cx="224350" cy="196000"/>
            </a:xfrm>
            <a:custGeom>
              <a:avLst/>
              <a:gdLst/>
              <a:ahLst/>
              <a:cxnLst/>
              <a:rect l="l" t="t" r="r" b="b"/>
              <a:pathLst>
                <a:path w="8974" h="7840" extrusionOk="0">
                  <a:moveTo>
                    <a:pt x="8973" y="1"/>
                  </a:moveTo>
                  <a:cubicBezTo>
                    <a:pt x="8406" y="1"/>
                    <a:pt x="7873" y="201"/>
                    <a:pt x="7439" y="568"/>
                  </a:cubicBezTo>
                  <a:cubicBezTo>
                    <a:pt x="6638" y="1201"/>
                    <a:pt x="6171" y="2235"/>
                    <a:pt x="5504" y="2969"/>
                  </a:cubicBezTo>
                  <a:cubicBezTo>
                    <a:pt x="4437" y="4070"/>
                    <a:pt x="2902" y="4037"/>
                    <a:pt x="1568" y="5071"/>
                  </a:cubicBezTo>
                  <a:cubicBezTo>
                    <a:pt x="701" y="5738"/>
                    <a:pt x="134" y="6739"/>
                    <a:pt x="0" y="7839"/>
                  </a:cubicBezTo>
                  <a:cubicBezTo>
                    <a:pt x="467" y="6972"/>
                    <a:pt x="1168" y="6238"/>
                    <a:pt x="2035" y="5738"/>
                  </a:cubicBezTo>
                  <a:cubicBezTo>
                    <a:pt x="3269" y="5071"/>
                    <a:pt x="5271" y="4937"/>
                    <a:pt x="6271" y="3603"/>
                  </a:cubicBezTo>
                  <a:cubicBezTo>
                    <a:pt x="6939" y="2769"/>
                    <a:pt x="7172" y="1768"/>
                    <a:pt x="7806" y="935"/>
                  </a:cubicBezTo>
                  <a:cubicBezTo>
                    <a:pt x="8106" y="501"/>
                    <a:pt x="8506" y="201"/>
                    <a:pt x="8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42"/>
          <p:cNvSpPr/>
          <p:nvPr/>
        </p:nvSpPr>
        <p:spPr>
          <a:xfrm rot="5138983">
            <a:off x="8396567" y="1361467"/>
            <a:ext cx="669761" cy="568117"/>
          </a:xfrm>
          <a:custGeom>
            <a:avLst/>
            <a:gdLst/>
            <a:ahLst/>
            <a:cxnLst/>
            <a:rect l="l" t="t" r="r" b="b"/>
            <a:pathLst>
              <a:path w="11808" h="10016" extrusionOk="0">
                <a:moveTo>
                  <a:pt x="0" y="1"/>
                </a:moveTo>
                <a:cubicBezTo>
                  <a:pt x="23" y="315"/>
                  <a:pt x="90" y="628"/>
                  <a:pt x="157" y="920"/>
                </a:cubicBezTo>
                <a:cubicBezTo>
                  <a:pt x="1143" y="5020"/>
                  <a:pt x="4526" y="8492"/>
                  <a:pt x="8648" y="9500"/>
                </a:cubicBezTo>
                <a:cubicBezTo>
                  <a:pt x="9679" y="9747"/>
                  <a:pt x="10754" y="9859"/>
                  <a:pt x="11807" y="10016"/>
                </a:cubicBezTo>
                <a:cubicBezTo>
                  <a:pt x="11359" y="7462"/>
                  <a:pt x="9701" y="5176"/>
                  <a:pt x="7595" y="3653"/>
                </a:cubicBezTo>
                <a:cubicBezTo>
                  <a:pt x="6027" y="2555"/>
                  <a:pt x="4324" y="1636"/>
                  <a:pt x="2554" y="920"/>
                </a:cubicBezTo>
                <a:cubicBezTo>
                  <a:pt x="1703" y="561"/>
                  <a:pt x="852" y="270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42"/>
          <p:cNvGrpSpPr/>
          <p:nvPr/>
        </p:nvGrpSpPr>
        <p:grpSpPr>
          <a:xfrm rot="846083">
            <a:off x="-316224" y="213116"/>
            <a:ext cx="982186" cy="877831"/>
            <a:chOff x="4388025" y="1094825"/>
            <a:chExt cx="613900" cy="548675"/>
          </a:xfrm>
        </p:grpSpPr>
        <p:sp>
          <p:nvSpPr>
            <p:cNvPr id="658" name="Google Shape;658;p42"/>
            <p:cNvSpPr/>
            <p:nvPr/>
          </p:nvSpPr>
          <p:spPr>
            <a:xfrm>
              <a:off x="4507900" y="1094825"/>
              <a:ext cx="494025" cy="536375"/>
            </a:xfrm>
            <a:custGeom>
              <a:avLst/>
              <a:gdLst/>
              <a:ahLst/>
              <a:cxnLst/>
              <a:rect l="l" t="t" r="r" b="b"/>
              <a:pathLst>
                <a:path w="19761" h="21455" extrusionOk="0">
                  <a:moveTo>
                    <a:pt x="8716" y="0"/>
                  </a:moveTo>
                  <a:cubicBezTo>
                    <a:pt x="8348" y="0"/>
                    <a:pt x="8001" y="201"/>
                    <a:pt x="7707" y="706"/>
                  </a:cubicBezTo>
                  <a:cubicBezTo>
                    <a:pt x="6923" y="2072"/>
                    <a:pt x="5758" y="4335"/>
                    <a:pt x="5019" y="5881"/>
                  </a:cubicBezTo>
                  <a:cubicBezTo>
                    <a:pt x="5489" y="5926"/>
                    <a:pt x="5937" y="6105"/>
                    <a:pt x="6296" y="6419"/>
                  </a:cubicBezTo>
                  <a:cubicBezTo>
                    <a:pt x="6744" y="6912"/>
                    <a:pt x="6901" y="7606"/>
                    <a:pt x="6699" y="8256"/>
                  </a:cubicBezTo>
                  <a:cubicBezTo>
                    <a:pt x="6497" y="8883"/>
                    <a:pt x="6139" y="9466"/>
                    <a:pt x="5624" y="9891"/>
                  </a:cubicBezTo>
                  <a:cubicBezTo>
                    <a:pt x="4974" y="10474"/>
                    <a:pt x="4145" y="10832"/>
                    <a:pt x="3294" y="10967"/>
                  </a:cubicBezTo>
                  <a:lnTo>
                    <a:pt x="2845" y="10967"/>
                  </a:lnTo>
                  <a:cubicBezTo>
                    <a:pt x="1860" y="13409"/>
                    <a:pt x="986" y="15873"/>
                    <a:pt x="202" y="18383"/>
                  </a:cubicBezTo>
                  <a:cubicBezTo>
                    <a:pt x="45" y="18741"/>
                    <a:pt x="0" y="19122"/>
                    <a:pt x="45" y="19503"/>
                  </a:cubicBezTo>
                  <a:cubicBezTo>
                    <a:pt x="179" y="20130"/>
                    <a:pt x="784" y="20489"/>
                    <a:pt x="1479" y="20713"/>
                  </a:cubicBezTo>
                  <a:cubicBezTo>
                    <a:pt x="2084" y="20242"/>
                    <a:pt x="2644" y="19705"/>
                    <a:pt x="3137" y="19100"/>
                  </a:cubicBezTo>
                  <a:lnTo>
                    <a:pt x="3361" y="19279"/>
                  </a:lnTo>
                  <a:cubicBezTo>
                    <a:pt x="2913" y="19839"/>
                    <a:pt x="2397" y="20354"/>
                    <a:pt x="1837" y="20802"/>
                  </a:cubicBezTo>
                  <a:cubicBezTo>
                    <a:pt x="2039" y="20847"/>
                    <a:pt x="2263" y="20892"/>
                    <a:pt x="2465" y="20914"/>
                  </a:cubicBezTo>
                  <a:cubicBezTo>
                    <a:pt x="5005" y="21272"/>
                    <a:pt x="7575" y="21455"/>
                    <a:pt x="10144" y="21455"/>
                  </a:cubicBezTo>
                  <a:cubicBezTo>
                    <a:pt x="12084" y="21455"/>
                    <a:pt x="14024" y="21351"/>
                    <a:pt x="15952" y="21139"/>
                  </a:cubicBezTo>
                  <a:cubicBezTo>
                    <a:pt x="17319" y="20982"/>
                    <a:pt x="18954" y="20601"/>
                    <a:pt x="19425" y="19391"/>
                  </a:cubicBezTo>
                  <a:cubicBezTo>
                    <a:pt x="19761" y="18540"/>
                    <a:pt x="19402" y="17599"/>
                    <a:pt x="19044" y="16770"/>
                  </a:cubicBezTo>
                  <a:cubicBezTo>
                    <a:pt x="16938" y="11930"/>
                    <a:pt x="14832" y="7068"/>
                    <a:pt x="11762" y="2744"/>
                  </a:cubicBezTo>
                  <a:cubicBezTo>
                    <a:pt x="11155" y="1867"/>
                    <a:pt x="9837" y="0"/>
                    <a:pt x="8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4412575" y="1154700"/>
              <a:ext cx="267850" cy="214300"/>
            </a:xfrm>
            <a:custGeom>
              <a:avLst/>
              <a:gdLst/>
              <a:ahLst/>
              <a:cxnLst/>
              <a:rect l="l" t="t" r="r" b="b"/>
              <a:pathLst>
                <a:path w="10714" h="8572" extrusionOk="0">
                  <a:moveTo>
                    <a:pt x="2245" y="1"/>
                  </a:moveTo>
                  <a:cubicBezTo>
                    <a:pt x="1" y="1"/>
                    <a:pt x="282" y="3549"/>
                    <a:pt x="1438" y="5346"/>
                  </a:cubicBezTo>
                  <a:cubicBezTo>
                    <a:pt x="2178" y="6555"/>
                    <a:pt x="3231" y="7496"/>
                    <a:pt x="4508" y="8101"/>
                  </a:cubicBezTo>
                  <a:cubicBezTo>
                    <a:pt x="5180" y="8415"/>
                    <a:pt x="5919" y="8572"/>
                    <a:pt x="6658" y="8572"/>
                  </a:cubicBezTo>
                  <a:lnTo>
                    <a:pt x="7107" y="8572"/>
                  </a:lnTo>
                  <a:cubicBezTo>
                    <a:pt x="7958" y="8437"/>
                    <a:pt x="8787" y="8079"/>
                    <a:pt x="9437" y="7496"/>
                  </a:cubicBezTo>
                  <a:cubicBezTo>
                    <a:pt x="9952" y="7071"/>
                    <a:pt x="10310" y="6488"/>
                    <a:pt x="10512" y="5861"/>
                  </a:cubicBezTo>
                  <a:cubicBezTo>
                    <a:pt x="10714" y="5211"/>
                    <a:pt x="10557" y="4517"/>
                    <a:pt x="10109" y="4024"/>
                  </a:cubicBezTo>
                  <a:cubicBezTo>
                    <a:pt x="9750" y="3710"/>
                    <a:pt x="9302" y="3531"/>
                    <a:pt x="8832" y="3486"/>
                  </a:cubicBezTo>
                  <a:cubicBezTo>
                    <a:pt x="8137" y="3396"/>
                    <a:pt x="7398" y="3419"/>
                    <a:pt x="6748" y="3172"/>
                  </a:cubicBezTo>
                  <a:cubicBezTo>
                    <a:pt x="5964" y="2881"/>
                    <a:pt x="5404" y="2187"/>
                    <a:pt x="4844" y="1559"/>
                  </a:cubicBezTo>
                  <a:cubicBezTo>
                    <a:pt x="4306" y="909"/>
                    <a:pt x="3701" y="260"/>
                    <a:pt x="2872" y="81"/>
                  </a:cubicBezTo>
                  <a:cubicBezTo>
                    <a:pt x="2644" y="26"/>
                    <a:pt x="2436" y="1"/>
                    <a:pt x="2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4388025" y="1475975"/>
              <a:ext cx="203900" cy="167525"/>
            </a:xfrm>
            <a:custGeom>
              <a:avLst/>
              <a:gdLst/>
              <a:ahLst/>
              <a:cxnLst/>
              <a:rect l="l" t="t" r="r" b="b"/>
              <a:pathLst>
                <a:path w="8156" h="6701" extrusionOk="0">
                  <a:moveTo>
                    <a:pt x="1143" y="0"/>
                  </a:moveTo>
                  <a:cubicBezTo>
                    <a:pt x="449" y="874"/>
                    <a:pt x="68" y="1949"/>
                    <a:pt x="23" y="3047"/>
                  </a:cubicBezTo>
                  <a:cubicBezTo>
                    <a:pt x="0" y="4167"/>
                    <a:pt x="493" y="5265"/>
                    <a:pt x="1367" y="5982"/>
                  </a:cubicBezTo>
                  <a:cubicBezTo>
                    <a:pt x="1970" y="6434"/>
                    <a:pt x="2718" y="6700"/>
                    <a:pt x="3492" y="6700"/>
                  </a:cubicBezTo>
                  <a:cubicBezTo>
                    <a:pt x="3523" y="6700"/>
                    <a:pt x="3554" y="6700"/>
                    <a:pt x="3585" y="6699"/>
                  </a:cubicBezTo>
                  <a:cubicBezTo>
                    <a:pt x="4123" y="6699"/>
                    <a:pt x="4638" y="6609"/>
                    <a:pt x="5131" y="6430"/>
                  </a:cubicBezTo>
                  <a:cubicBezTo>
                    <a:pt x="5669" y="6206"/>
                    <a:pt x="6184" y="5937"/>
                    <a:pt x="6632" y="5579"/>
                  </a:cubicBezTo>
                  <a:cubicBezTo>
                    <a:pt x="7192" y="5131"/>
                    <a:pt x="7708" y="4615"/>
                    <a:pt x="8156" y="4033"/>
                  </a:cubicBezTo>
                  <a:lnTo>
                    <a:pt x="7932" y="3854"/>
                  </a:lnTo>
                  <a:cubicBezTo>
                    <a:pt x="7439" y="4481"/>
                    <a:pt x="6879" y="5019"/>
                    <a:pt x="6274" y="5467"/>
                  </a:cubicBezTo>
                  <a:cubicBezTo>
                    <a:pt x="5870" y="5758"/>
                    <a:pt x="5467" y="5982"/>
                    <a:pt x="5019" y="6139"/>
                  </a:cubicBezTo>
                  <a:cubicBezTo>
                    <a:pt x="4561" y="6308"/>
                    <a:pt x="4081" y="6391"/>
                    <a:pt x="3613" y="6391"/>
                  </a:cubicBezTo>
                  <a:cubicBezTo>
                    <a:pt x="2843" y="6391"/>
                    <a:pt x="2104" y="6167"/>
                    <a:pt x="1546" y="5736"/>
                  </a:cubicBezTo>
                  <a:cubicBezTo>
                    <a:pt x="740" y="5064"/>
                    <a:pt x="292" y="4078"/>
                    <a:pt x="337" y="3047"/>
                  </a:cubicBezTo>
                  <a:cubicBezTo>
                    <a:pt x="359" y="2017"/>
                    <a:pt x="717" y="1008"/>
                    <a:pt x="1367" y="179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42"/>
          <p:cNvSpPr/>
          <p:nvPr/>
        </p:nvSpPr>
        <p:spPr>
          <a:xfrm>
            <a:off x="307511" y="4439356"/>
            <a:ext cx="556650" cy="340150"/>
          </a:xfrm>
          <a:custGeom>
            <a:avLst/>
            <a:gdLst/>
            <a:ahLst/>
            <a:cxnLst/>
            <a:rect l="l" t="t" r="r" b="b"/>
            <a:pathLst>
              <a:path w="9814" h="5997" extrusionOk="0">
                <a:moveTo>
                  <a:pt x="0" y="0"/>
                </a:moveTo>
                <a:lnTo>
                  <a:pt x="0" y="0"/>
                </a:lnTo>
                <a:cubicBezTo>
                  <a:pt x="1076" y="3271"/>
                  <a:pt x="3988" y="5624"/>
                  <a:pt x="7416" y="5960"/>
                </a:cubicBezTo>
                <a:cubicBezTo>
                  <a:pt x="7762" y="5989"/>
                  <a:pt x="8104" y="5997"/>
                  <a:pt x="8445" y="5997"/>
                </a:cubicBezTo>
                <a:cubicBezTo>
                  <a:pt x="8899" y="5997"/>
                  <a:pt x="9353" y="5982"/>
                  <a:pt x="9814" y="5982"/>
                </a:cubicBezTo>
                <a:cubicBezTo>
                  <a:pt x="9186" y="4168"/>
                  <a:pt x="7708" y="2689"/>
                  <a:pt x="5982" y="1815"/>
                </a:cubicBezTo>
                <a:cubicBezTo>
                  <a:pt x="4100" y="897"/>
                  <a:pt x="2084" y="29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42"/>
          <p:cNvGrpSpPr/>
          <p:nvPr/>
        </p:nvGrpSpPr>
        <p:grpSpPr>
          <a:xfrm>
            <a:off x="4287508" y="634229"/>
            <a:ext cx="1150111" cy="1029922"/>
            <a:chOff x="2492600" y="1504850"/>
            <a:chExt cx="506925" cy="453950"/>
          </a:xfrm>
        </p:grpSpPr>
        <p:sp>
          <p:nvSpPr>
            <p:cNvPr id="663" name="Google Shape;663;p42"/>
            <p:cNvSpPr/>
            <p:nvPr/>
          </p:nvSpPr>
          <p:spPr>
            <a:xfrm>
              <a:off x="2492600" y="1504850"/>
              <a:ext cx="426825" cy="393425"/>
            </a:xfrm>
            <a:custGeom>
              <a:avLst/>
              <a:gdLst/>
              <a:ahLst/>
              <a:cxnLst/>
              <a:rect l="l" t="t" r="r" b="b"/>
              <a:pathLst>
                <a:path w="17073" h="15737" extrusionOk="0">
                  <a:moveTo>
                    <a:pt x="10161" y="2135"/>
                  </a:moveTo>
                  <a:cubicBezTo>
                    <a:pt x="11255" y="2135"/>
                    <a:pt x="12329" y="2663"/>
                    <a:pt x="13018" y="3909"/>
                  </a:cubicBezTo>
                  <a:cubicBezTo>
                    <a:pt x="13488" y="4827"/>
                    <a:pt x="13667" y="5858"/>
                    <a:pt x="13555" y="6888"/>
                  </a:cubicBezTo>
                  <a:cubicBezTo>
                    <a:pt x="13488" y="7605"/>
                    <a:pt x="13264" y="8322"/>
                    <a:pt x="12906" y="8950"/>
                  </a:cubicBezTo>
                  <a:cubicBezTo>
                    <a:pt x="12457" y="9711"/>
                    <a:pt x="11673" y="10204"/>
                    <a:pt x="10822" y="10316"/>
                  </a:cubicBezTo>
                  <a:cubicBezTo>
                    <a:pt x="10686" y="10330"/>
                    <a:pt x="10550" y="10337"/>
                    <a:pt x="10414" y="10337"/>
                  </a:cubicBezTo>
                  <a:cubicBezTo>
                    <a:pt x="9679" y="10337"/>
                    <a:pt x="8959" y="10134"/>
                    <a:pt x="8335" y="9756"/>
                  </a:cubicBezTo>
                  <a:cubicBezTo>
                    <a:pt x="6968" y="8950"/>
                    <a:pt x="6050" y="7359"/>
                    <a:pt x="6184" y="5791"/>
                  </a:cubicBezTo>
                  <a:cubicBezTo>
                    <a:pt x="6382" y="3661"/>
                    <a:pt x="8302" y="2135"/>
                    <a:pt x="10161" y="2135"/>
                  </a:cubicBezTo>
                  <a:close/>
                  <a:moveTo>
                    <a:pt x="8520" y="1"/>
                  </a:moveTo>
                  <a:cubicBezTo>
                    <a:pt x="6226" y="1"/>
                    <a:pt x="3946" y="831"/>
                    <a:pt x="2487" y="2519"/>
                  </a:cubicBezTo>
                  <a:cubicBezTo>
                    <a:pt x="1345" y="3909"/>
                    <a:pt x="605" y="5566"/>
                    <a:pt x="359" y="7336"/>
                  </a:cubicBezTo>
                  <a:cubicBezTo>
                    <a:pt x="1" y="9622"/>
                    <a:pt x="449" y="12176"/>
                    <a:pt x="2151" y="13722"/>
                  </a:cubicBezTo>
                  <a:cubicBezTo>
                    <a:pt x="2936" y="14349"/>
                    <a:pt x="3809" y="14820"/>
                    <a:pt x="4773" y="15111"/>
                  </a:cubicBezTo>
                  <a:cubicBezTo>
                    <a:pt x="5910" y="15528"/>
                    <a:pt x="7112" y="15736"/>
                    <a:pt x="8323" y="15736"/>
                  </a:cubicBezTo>
                  <a:cubicBezTo>
                    <a:pt x="8544" y="15736"/>
                    <a:pt x="8764" y="15730"/>
                    <a:pt x="8985" y="15716"/>
                  </a:cubicBezTo>
                  <a:cubicBezTo>
                    <a:pt x="10239" y="15626"/>
                    <a:pt x="11449" y="15245"/>
                    <a:pt x="12525" y="14618"/>
                  </a:cubicBezTo>
                  <a:cubicBezTo>
                    <a:pt x="12457" y="14170"/>
                    <a:pt x="12457" y="13699"/>
                    <a:pt x="12525" y="13251"/>
                  </a:cubicBezTo>
                  <a:cubicBezTo>
                    <a:pt x="12861" y="11661"/>
                    <a:pt x="14160" y="10406"/>
                    <a:pt x="15773" y="10182"/>
                  </a:cubicBezTo>
                  <a:cubicBezTo>
                    <a:pt x="15930" y="10159"/>
                    <a:pt x="16087" y="10159"/>
                    <a:pt x="16244" y="10159"/>
                  </a:cubicBezTo>
                  <a:cubicBezTo>
                    <a:pt x="17073" y="7583"/>
                    <a:pt x="16535" y="4782"/>
                    <a:pt x="14832" y="2676"/>
                  </a:cubicBezTo>
                  <a:cubicBezTo>
                    <a:pt x="13323" y="903"/>
                    <a:pt x="10914" y="1"/>
                    <a:pt x="8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2811300" y="1766675"/>
              <a:ext cx="84600" cy="99725"/>
            </a:xfrm>
            <a:custGeom>
              <a:avLst/>
              <a:gdLst/>
              <a:ahLst/>
              <a:cxnLst/>
              <a:rect l="l" t="t" r="r" b="b"/>
              <a:pathLst>
                <a:path w="3384" h="3989" extrusionOk="0">
                  <a:moveTo>
                    <a:pt x="3384" y="0"/>
                  </a:moveTo>
                  <a:cubicBezTo>
                    <a:pt x="3272" y="0"/>
                    <a:pt x="3160" y="0"/>
                    <a:pt x="3070" y="22"/>
                  </a:cubicBezTo>
                  <a:cubicBezTo>
                    <a:pt x="1569" y="247"/>
                    <a:pt x="382" y="1367"/>
                    <a:pt x="68" y="2845"/>
                  </a:cubicBezTo>
                  <a:cubicBezTo>
                    <a:pt x="1" y="3226"/>
                    <a:pt x="1" y="3607"/>
                    <a:pt x="46" y="3988"/>
                  </a:cubicBezTo>
                  <a:cubicBezTo>
                    <a:pt x="1412" y="3159"/>
                    <a:pt x="2488" y="1949"/>
                    <a:pt x="3160" y="515"/>
                  </a:cubicBezTo>
                  <a:cubicBezTo>
                    <a:pt x="3249" y="336"/>
                    <a:pt x="3317" y="179"/>
                    <a:pt x="3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2803475" y="1759375"/>
              <a:ext cx="196050" cy="199425"/>
            </a:xfrm>
            <a:custGeom>
              <a:avLst/>
              <a:gdLst/>
              <a:ahLst/>
              <a:cxnLst/>
              <a:rect l="l" t="t" r="r" b="b"/>
              <a:pathLst>
                <a:path w="7842" h="7977" extrusionOk="0">
                  <a:moveTo>
                    <a:pt x="3764" y="292"/>
                  </a:moveTo>
                  <a:cubicBezTo>
                    <a:pt x="5131" y="314"/>
                    <a:pt x="6385" y="1099"/>
                    <a:pt x="6990" y="2331"/>
                  </a:cubicBezTo>
                  <a:cubicBezTo>
                    <a:pt x="7192" y="2801"/>
                    <a:pt x="7326" y="3294"/>
                    <a:pt x="7394" y="3810"/>
                  </a:cubicBezTo>
                  <a:cubicBezTo>
                    <a:pt x="7528" y="4482"/>
                    <a:pt x="7483" y="5176"/>
                    <a:pt x="7282" y="5848"/>
                  </a:cubicBezTo>
                  <a:cubicBezTo>
                    <a:pt x="6878" y="6834"/>
                    <a:pt x="5960" y="7529"/>
                    <a:pt x="4907" y="7641"/>
                  </a:cubicBezTo>
                  <a:cubicBezTo>
                    <a:pt x="4744" y="7660"/>
                    <a:pt x="4582" y="7670"/>
                    <a:pt x="4422" y="7670"/>
                  </a:cubicBezTo>
                  <a:cubicBezTo>
                    <a:pt x="3272" y="7670"/>
                    <a:pt x="2175" y="7186"/>
                    <a:pt x="1389" y="6341"/>
                  </a:cubicBezTo>
                  <a:cubicBezTo>
                    <a:pt x="829" y="5781"/>
                    <a:pt x="493" y="5064"/>
                    <a:pt x="359" y="4280"/>
                  </a:cubicBezTo>
                  <a:cubicBezTo>
                    <a:pt x="314" y="3899"/>
                    <a:pt x="314" y="3518"/>
                    <a:pt x="381" y="3137"/>
                  </a:cubicBezTo>
                  <a:cubicBezTo>
                    <a:pt x="695" y="1659"/>
                    <a:pt x="1882" y="539"/>
                    <a:pt x="3383" y="314"/>
                  </a:cubicBezTo>
                  <a:cubicBezTo>
                    <a:pt x="3473" y="314"/>
                    <a:pt x="3585" y="292"/>
                    <a:pt x="3697" y="292"/>
                  </a:cubicBezTo>
                  <a:close/>
                  <a:moveTo>
                    <a:pt x="3809" y="1"/>
                  </a:moveTo>
                  <a:cubicBezTo>
                    <a:pt x="3652" y="1"/>
                    <a:pt x="3495" y="1"/>
                    <a:pt x="3338" y="23"/>
                  </a:cubicBezTo>
                  <a:cubicBezTo>
                    <a:pt x="1703" y="247"/>
                    <a:pt x="403" y="1480"/>
                    <a:pt x="90" y="3093"/>
                  </a:cubicBezTo>
                  <a:cubicBezTo>
                    <a:pt x="0" y="3541"/>
                    <a:pt x="0" y="4011"/>
                    <a:pt x="90" y="4459"/>
                  </a:cubicBezTo>
                  <a:cubicBezTo>
                    <a:pt x="247" y="5244"/>
                    <a:pt x="605" y="5960"/>
                    <a:pt x="1165" y="6543"/>
                  </a:cubicBezTo>
                  <a:cubicBezTo>
                    <a:pt x="2016" y="7439"/>
                    <a:pt x="3204" y="7954"/>
                    <a:pt x="4436" y="7977"/>
                  </a:cubicBezTo>
                  <a:cubicBezTo>
                    <a:pt x="4615" y="7977"/>
                    <a:pt x="4772" y="7977"/>
                    <a:pt x="4951" y="7954"/>
                  </a:cubicBezTo>
                  <a:cubicBezTo>
                    <a:pt x="6116" y="7820"/>
                    <a:pt x="7125" y="7036"/>
                    <a:pt x="7573" y="5960"/>
                  </a:cubicBezTo>
                  <a:cubicBezTo>
                    <a:pt x="7797" y="5244"/>
                    <a:pt x="7842" y="4504"/>
                    <a:pt x="7685" y="3765"/>
                  </a:cubicBezTo>
                  <a:cubicBezTo>
                    <a:pt x="7618" y="3227"/>
                    <a:pt x="7483" y="2712"/>
                    <a:pt x="7259" y="2219"/>
                  </a:cubicBezTo>
                  <a:cubicBezTo>
                    <a:pt x="6609" y="875"/>
                    <a:pt x="5265" y="23"/>
                    <a:pt x="3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42"/>
          <p:cNvSpPr/>
          <p:nvPr/>
        </p:nvSpPr>
        <p:spPr>
          <a:xfrm rot="10800000">
            <a:off x="6468100" y="-38100"/>
            <a:ext cx="2481435" cy="340149"/>
          </a:xfrm>
          <a:custGeom>
            <a:avLst/>
            <a:gdLst/>
            <a:ahLst/>
            <a:cxnLst/>
            <a:rect l="l" t="t" r="r" b="b"/>
            <a:pathLst>
              <a:path w="37125" h="5089" extrusionOk="0">
                <a:moveTo>
                  <a:pt x="23025" y="0"/>
                </a:moveTo>
                <a:cubicBezTo>
                  <a:pt x="20936" y="0"/>
                  <a:pt x="18848" y="986"/>
                  <a:pt x="17565" y="2960"/>
                </a:cubicBezTo>
                <a:cubicBezTo>
                  <a:pt x="16476" y="1372"/>
                  <a:pt x="14767" y="577"/>
                  <a:pt x="13057" y="577"/>
                </a:cubicBezTo>
                <a:cubicBezTo>
                  <a:pt x="11389" y="577"/>
                  <a:pt x="9721" y="1333"/>
                  <a:pt x="8626" y="2848"/>
                </a:cubicBezTo>
                <a:cubicBezTo>
                  <a:pt x="7787" y="1353"/>
                  <a:pt x="6220" y="466"/>
                  <a:pt x="4579" y="466"/>
                </a:cubicBezTo>
                <a:cubicBezTo>
                  <a:pt x="4204" y="466"/>
                  <a:pt x="3825" y="512"/>
                  <a:pt x="3450" y="608"/>
                </a:cubicBezTo>
                <a:cubicBezTo>
                  <a:pt x="1412" y="1146"/>
                  <a:pt x="0" y="2983"/>
                  <a:pt x="0" y="5089"/>
                </a:cubicBezTo>
                <a:cubicBezTo>
                  <a:pt x="3083" y="5066"/>
                  <a:pt x="6219" y="5060"/>
                  <a:pt x="9380" y="5060"/>
                </a:cubicBezTo>
                <a:cubicBezTo>
                  <a:pt x="11946" y="5060"/>
                  <a:pt x="14529" y="5064"/>
                  <a:pt x="17114" y="5064"/>
                </a:cubicBezTo>
                <a:cubicBezTo>
                  <a:pt x="23658" y="5064"/>
                  <a:pt x="30219" y="5042"/>
                  <a:pt x="36564" y="4887"/>
                </a:cubicBezTo>
                <a:cubicBezTo>
                  <a:pt x="37124" y="2983"/>
                  <a:pt x="35399" y="630"/>
                  <a:pt x="33428" y="361"/>
                </a:cubicBezTo>
                <a:cubicBezTo>
                  <a:pt x="33235" y="333"/>
                  <a:pt x="33042" y="319"/>
                  <a:pt x="32849" y="319"/>
                </a:cubicBezTo>
                <a:cubicBezTo>
                  <a:pt x="31098" y="319"/>
                  <a:pt x="29409" y="1471"/>
                  <a:pt x="28521" y="3005"/>
                </a:cubicBezTo>
                <a:cubicBezTo>
                  <a:pt x="27239" y="1003"/>
                  <a:pt x="25132" y="0"/>
                  <a:pt x="230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42"/>
          <p:cNvGrpSpPr/>
          <p:nvPr/>
        </p:nvGrpSpPr>
        <p:grpSpPr>
          <a:xfrm>
            <a:off x="6645740" y="3682182"/>
            <a:ext cx="2269651" cy="1260715"/>
            <a:chOff x="2311125" y="531600"/>
            <a:chExt cx="1000375" cy="555675"/>
          </a:xfrm>
        </p:grpSpPr>
        <p:sp>
          <p:nvSpPr>
            <p:cNvPr id="668" name="Google Shape;668;p42"/>
            <p:cNvSpPr/>
            <p:nvPr/>
          </p:nvSpPr>
          <p:spPr>
            <a:xfrm>
              <a:off x="2316175" y="584850"/>
              <a:ext cx="642475" cy="345300"/>
            </a:xfrm>
            <a:custGeom>
              <a:avLst/>
              <a:gdLst/>
              <a:ahLst/>
              <a:cxnLst/>
              <a:rect l="l" t="t" r="r" b="b"/>
              <a:pathLst>
                <a:path w="25699" h="13812" extrusionOk="0">
                  <a:moveTo>
                    <a:pt x="4405" y="0"/>
                  </a:moveTo>
                  <a:cubicBezTo>
                    <a:pt x="2654" y="0"/>
                    <a:pt x="910" y="903"/>
                    <a:pt x="0" y="2688"/>
                  </a:cubicBezTo>
                  <a:cubicBezTo>
                    <a:pt x="650" y="3158"/>
                    <a:pt x="1344" y="3584"/>
                    <a:pt x="2061" y="3920"/>
                  </a:cubicBezTo>
                  <a:cubicBezTo>
                    <a:pt x="2677" y="3234"/>
                    <a:pt x="3598" y="2873"/>
                    <a:pt x="4509" y="2873"/>
                  </a:cubicBezTo>
                  <a:cubicBezTo>
                    <a:pt x="5323" y="2873"/>
                    <a:pt x="6128" y="3161"/>
                    <a:pt x="6699" y="3763"/>
                  </a:cubicBezTo>
                  <a:cubicBezTo>
                    <a:pt x="7506" y="4592"/>
                    <a:pt x="7774" y="5825"/>
                    <a:pt x="8491" y="6766"/>
                  </a:cubicBezTo>
                  <a:cubicBezTo>
                    <a:pt x="9208" y="7751"/>
                    <a:pt x="10351" y="8356"/>
                    <a:pt x="11561" y="8424"/>
                  </a:cubicBezTo>
                  <a:cubicBezTo>
                    <a:pt x="11639" y="8427"/>
                    <a:pt x="11717" y="8429"/>
                    <a:pt x="11795" y="8429"/>
                  </a:cubicBezTo>
                  <a:cubicBezTo>
                    <a:pt x="12462" y="8429"/>
                    <a:pt x="13130" y="8304"/>
                    <a:pt x="13797" y="8304"/>
                  </a:cubicBezTo>
                  <a:cubicBezTo>
                    <a:pt x="13970" y="8304"/>
                    <a:pt x="14144" y="8313"/>
                    <a:pt x="14317" y="8334"/>
                  </a:cubicBezTo>
                  <a:cubicBezTo>
                    <a:pt x="15258" y="8468"/>
                    <a:pt x="16131" y="8984"/>
                    <a:pt x="16691" y="9768"/>
                  </a:cubicBezTo>
                  <a:cubicBezTo>
                    <a:pt x="17072" y="10350"/>
                    <a:pt x="17296" y="11045"/>
                    <a:pt x="17655" y="11650"/>
                  </a:cubicBezTo>
                  <a:cubicBezTo>
                    <a:pt x="18516" y="13035"/>
                    <a:pt x="20183" y="13811"/>
                    <a:pt x="21827" y="13811"/>
                  </a:cubicBezTo>
                  <a:cubicBezTo>
                    <a:pt x="21938" y="13811"/>
                    <a:pt x="22048" y="13808"/>
                    <a:pt x="22158" y="13801"/>
                  </a:cubicBezTo>
                  <a:cubicBezTo>
                    <a:pt x="23480" y="13666"/>
                    <a:pt x="24712" y="13129"/>
                    <a:pt x="25698" y="12277"/>
                  </a:cubicBezTo>
                  <a:cubicBezTo>
                    <a:pt x="25183" y="11560"/>
                    <a:pt x="24712" y="10798"/>
                    <a:pt x="24331" y="9992"/>
                  </a:cubicBezTo>
                  <a:cubicBezTo>
                    <a:pt x="23262" y="10692"/>
                    <a:pt x="22580" y="11071"/>
                    <a:pt x="21716" y="11071"/>
                  </a:cubicBezTo>
                  <a:cubicBezTo>
                    <a:pt x="21584" y="11071"/>
                    <a:pt x="21449" y="11063"/>
                    <a:pt x="21307" y="11045"/>
                  </a:cubicBezTo>
                  <a:cubicBezTo>
                    <a:pt x="20231" y="10888"/>
                    <a:pt x="19156" y="9925"/>
                    <a:pt x="18618" y="8984"/>
                  </a:cubicBezTo>
                  <a:cubicBezTo>
                    <a:pt x="18282" y="8424"/>
                    <a:pt x="18148" y="7751"/>
                    <a:pt x="17812" y="7191"/>
                  </a:cubicBezTo>
                  <a:cubicBezTo>
                    <a:pt x="17341" y="6362"/>
                    <a:pt x="16535" y="5802"/>
                    <a:pt x="15594" y="5645"/>
                  </a:cubicBezTo>
                  <a:cubicBezTo>
                    <a:pt x="15392" y="5613"/>
                    <a:pt x="15187" y="5599"/>
                    <a:pt x="14980" y="5599"/>
                  </a:cubicBezTo>
                  <a:cubicBezTo>
                    <a:pt x="14017" y="5599"/>
                    <a:pt x="13012" y="5892"/>
                    <a:pt x="12082" y="5892"/>
                  </a:cubicBezTo>
                  <a:cubicBezTo>
                    <a:pt x="11574" y="5892"/>
                    <a:pt x="11088" y="5805"/>
                    <a:pt x="10642" y="5533"/>
                  </a:cubicBezTo>
                  <a:cubicBezTo>
                    <a:pt x="9589" y="4884"/>
                    <a:pt x="9298" y="3517"/>
                    <a:pt x="8693" y="2442"/>
                  </a:cubicBezTo>
                  <a:cubicBezTo>
                    <a:pt x="7724" y="808"/>
                    <a:pt x="6061" y="0"/>
                    <a:pt x="4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2892525" y="531600"/>
              <a:ext cx="418975" cy="456425"/>
            </a:xfrm>
            <a:custGeom>
              <a:avLst/>
              <a:gdLst/>
              <a:ahLst/>
              <a:cxnLst/>
              <a:rect l="l" t="t" r="r" b="b"/>
              <a:pathLst>
                <a:path w="16759" h="18257" extrusionOk="0">
                  <a:moveTo>
                    <a:pt x="7125" y="1"/>
                  </a:moveTo>
                  <a:cubicBezTo>
                    <a:pt x="5624" y="2241"/>
                    <a:pt x="4862" y="4908"/>
                    <a:pt x="4952" y="7596"/>
                  </a:cubicBezTo>
                  <a:cubicBezTo>
                    <a:pt x="5041" y="9702"/>
                    <a:pt x="5467" y="11786"/>
                    <a:pt x="6274" y="13757"/>
                  </a:cubicBezTo>
                  <a:cubicBezTo>
                    <a:pt x="4974" y="11069"/>
                    <a:pt x="2442" y="9097"/>
                    <a:pt x="0" y="7305"/>
                  </a:cubicBezTo>
                  <a:lnTo>
                    <a:pt x="0" y="7305"/>
                  </a:lnTo>
                  <a:cubicBezTo>
                    <a:pt x="112" y="8985"/>
                    <a:pt x="538" y="10621"/>
                    <a:pt x="1277" y="12122"/>
                  </a:cubicBezTo>
                  <a:cubicBezTo>
                    <a:pt x="1658" y="12928"/>
                    <a:pt x="2106" y="13690"/>
                    <a:pt x="2644" y="14407"/>
                  </a:cubicBezTo>
                  <a:cubicBezTo>
                    <a:pt x="3294" y="15281"/>
                    <a:pt x="4033" y="16065"/>
                    <a:pt x="4862" y="16760"/>
                  </a:cubicBezTo>
                  <a:cubicBezTo>
                    <a:pt x="5937" y="17673"/>
                    <a:pt x="6761" y="18257"/>
                    <a:pt x="7766" y="18257"/>
                  </a:cubicBezTo>
                  <a:cubicBezTo>
                    <a:pt x="8289" y="18257"/>
                    <a:pt x="8862" y="18098"/>
                    <a:pt x="9545" y="17745"/>
                  </a:cubicBezTo>
                  <a:cubicBezTo>
                    <a:pt x="11158" y="16849"/>
                    <a:pt x="12547" y="15595"/>
                    <a:pt x="13555" y="14049"/>
                  </a:cubicBezTo>
                  <a:cubicBezTo>
                    <a:pt x="14967" y="12010"/>
                    <a:pt x="15885" y="9680"/>
                    <a:pt x="16759" y="7372"/>
                  </a:cubicBezTo>
                  <a:lnTo>
                    <a:pt x="16759" y="7372"/>
                  </a:lnTo>
                  <a:cubicBezTo>
                    <a:pt x="13734" y="8672"/>
                    <a:pt x="11315" y="11069"/>
                    <a:pt x="10015" y="14093"/>
                  </a:cubicBezTo>
                  <a:cubicBezTo>
                    <a:pt x="11740" y="9344"/>
                    <a:pt x="10620" y="3675"/>
                    <a:pt x="7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2311125" y="814050"/>
              <a:ext cx="601575" cy="273225"/>
            </a:xfrm>
            <a:custGeom>
              <a:avLst/>
              <a:gdLst/>
              <a:ahLst/>
              <a:cxnLst/>
              <a:rect l="l" t="t" r="r" b="b"/>
              <a:pathLst>
                <a:path w="24063" h="10929" extrusionOk="0">
                  <a:moveTo>
                    <a:pt x="3720" y="1"/>
                  </a:moveTo>
                  <a:cubicBezTo>
                    <a:pt x="3541" y="1"/>
                    <a:pt x="3361" y="14"/>
                    <a:pt x="3182" y="40"/>
                  </a:cubicBezTo>
                  <a:cubicBezTo>
                    <a:pt x="1950" y="219"/>
                    <a:pt x="829" y="801"/>
                    <a:pt x="0" y="1720"/>
                  </a:cubicBezTo>
                  <a:lnTo>
                    <a:pt x="225" y="1922"/>
                  </a:lnTo>
                  <a:cubicBezTo>
                    <a:pt x="1009" y="1070"/>
                    <a:pt x="2062" y="510"/>
                    <a:pt x="3227" y="353"/>
                  </a:cubicBezTo>
                  <a:cubicBezTo>
                    <a:pt x="3389" y="331"/>
                    <a:pt x="3552" y="320"/>
                    <a:pt x="3714" y="320"/>
                  </a:cubicBezTo>
                  <a:cubicBezTo>
                    <a:pt x="4688" y="320"/>
                    <a:pt x="5624" y="718"/>
                    <a:pt x="6296" y="1429"/>
                  </a:cubicBezTo>
                  <a:cubicBezTo>
                    <a:pt x="6677" y="1899"/>
                    <a:pt x="6968" y="2392"/>
                    <a:pt x="7215" y="2952"/>
                  </a:cubicBezTo>
                  <a:cubicBezTo>
                    <a:pt x="7551" y="3669"/>
                    <a:pt x="7909" y="4386"/>
                    <a:pt x="8559" y="4879"/>
                  </a:cubicBezTo>
                  <a:cubicBezTo>
                    <a:pt x="9260" y="5401"/>
                    <a:pt x="10103" y="5519"/>
                    <a:pt x="10967" y="5519"/>
                  </a:cubicBezTo>
                  <a:cubicBezTo>
                    <a:pt x="11291" y="5519"/>
                    <a:pt x="11618" y="5502"/>
                    <a:pt x="11942" y="5484"/>
                  </a:cubicBezTo>
                  <a:cubicBezTo>
                    <a:pt x="12241" y="5472"/>
                    <a:pt x="12543" y="5460"/>
                    <a:pt x="12842" y="5460"/>
                  </a:cubicBezTo>
                  <a:cubicBezTo>
                    <a:pt x="13642" y="5460"/>
                    <a:pt x="14420" y="5547"/>
                    <a:pt x="15056" y="5955"/>
                  </a:cubicBezTo>
                  <a:cubicBezTo>
                    <a:pt x="15751" y="6425"/>
                    <a:pt x="16154" y="7164"/>
                    <a:pt x="16557" y="7949"/>
                  </a:cubicBezTo>
                  <a:cubicBezTo>
                    <a:pt x="16826" y="8486"/>
                    <a:pt x="17140" y="8979"/>
                    <a:pt x="17498" y="9450"/>
                  </a:cubicBezTo>
                  <a:cubicBezTo>
                    <a:pt x="18283" y="10368"/>
                    <a:pt x="19448" y="10906"/>
                    <a:pt x="20657" y="10928"/>
                  </a:cubicBezTo>
                  <a:lnTo>
                    <a:pt x="20881" y="10928"/>
                  </a:lnTo>
                  <a:cubicBezTo>
                    <a:pt x="22159" y="10839"/>
                    <a:pt x="23346" y="10144"/>
                    <a:pt x="24063" y="9069"/>
                  </a:cubicBezTo>
                  <a:lnTo>
                    <a:pt x="23816" y="8912"/>
                  </a:lnTo>
                  <a:cubicBezTo>
                    <a:pt x="23076" y="10046"/>
                    <a:pt x="21865" y="10627"/>
                    <a:pt x="20648" y="10627"/>
                  </a:cubicBezTo>
                  <a:cubicBezTo>
                    <a:pt x="19581" y="10627"/>
                    <a:pt x="18509" y="10181"/>
                    <a:pt x="17745" y="9270"/>
                  </a:cubicBezTo>
                  <a:cubicBezTo>
                    <a:pt x="17386" y="8822"/>
                    <a:pt x="17095" y="8329"/>
                    <a:pt x="16826" y="7814"/>
                  </a:cubicBezTo>
                  <a:cubicBezTo>
                    <a:pt x="16423" y="7030"/>
                    <a:pt x="15997" y="6201"/>
                    <a:pt x="15236" y="5708"/>
                  </a:cubicBezTo>
                  <a:cubicBezTo>
                    <a:pt x="14545" y="5258"/>
                    <a:pt x="13739" y="5166"/>
                    <a:pt x="12918" y="5166"/>
                  </a:cubicBezTo>
                  <a:cubicBezTo>
                    <a:pt x="12593" y="5166"/>
                    <a:pt x="12266" y="5180"/>
                    <a:pt x="11942" y="5193"/>
                  </a:cubicBezTo>
                  <a:cubicBezTo>
                    <a:pt x="11609" y="5212"/>
                    <a:pt x="11279" y="5229"/>
                    <a:pt x="10958" y="5229"/>
                  </a:cubicBezTo>
                  <a:cubicBezTo>
                    <a:pt x="10135" y="5229"/>
                    <a:pt x="9367" y="5116"/>
                    <a:pt x="8738" y="4633"/>
                  </a:cubicBezTo>
                  <a:cubicBezTo>
                    <a:pt x="8156" y="4185"/>
                    <a:pt x="7820" y="3512"/>
                    <a:pt x="7484" y="2795"/>
                  </a:cubicBezTo>
                  <a:cubicBezTo>
                    <a:pt x="7237" y="2235"/>
                    <a:pt x="6923" y="1698"/>
                    <a:pt x="6543" y="1227"/>
                  </a:cubicBezTo>
                  <a:cubicBezTo>
                    <a:pt x="5796" y="442"/>
                    <a:pt x="4771" y="1"/>
                    <a:pt x="3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527;p40">
            <a:extLst>
              <a:ext uri="{FF2B5EF4-FFF2-40B4-BE49-F238E27FC236}">
                <a16:creationId xmlns:a16="http://schemas.microsoft.com/office/drawing/2014/main" id="{73391B03-D3B6-4B35-B4C9-490B8AAA8DED}"/>
              </a:ext>
            </a:extLst>
          </p:cNvPr>
          <p:cNvGrpSpPr/>
          <p:nvPr/>
        </p:nvGrpSpPr>
        <p:grpSpPr>
          <a:xfrm rot="20916054">
            <a:off x="2257322" y="1140557"/>
            <a:ext cx="3910392" cy="3479151"/>
            <a:chOff x="4740586" y="285197"/>
            <a:chExt cx="2786869" cy="2311595"/>
          </a:xfrm>
        </p:grpSpPr>
        <p:grpSp>
          <p:nvGrpSpPr>
            <p:cNvPr id="24" name="Google Shape;528;p40">
              <a:extLst>
                <a:ext uri="{FF2B5EF4-FFF2-40B4-BE49-F238E27FC236}">
                  <a16:creationId xmlns:a16="http://schemas.microsoft.com/office/drawing/2014/main" id="{FEB64874-9F23-4FBC-8138-A50F86E53C50}"/>
                </a:ext>
              </a:extLst>
            </p:cNvPr>
            <p:cNvGrpSpPr/>
            <p:nvPr/>
          </p:nvGrpSpPr>
          <p:grpSpPr>
            <a:xfrm rot="638277">
              <a:off x="4893338" y="498023"/>
              <a:ext cx="2481365" cy="1885942"/>
              <a:chOff x="5212174" y="685781"/>
              <a:chExt cx="2481399" cy="1885968"/>
            </a:xfrm>
          </p:grpSpPr>
          <p:grpSp>
            <p:nvGrpSpPr>
              <p:cNvPr id="26" name="Google Shape;529;p40">
                <a:extLst>
                  <a:ext uri="{FF2B5EF4-FFF2-40B4-BE49-F238E27FC236}">
                    <a16:creationId xmlns:a16="http://schemas.microsoft.com/office/drawing/2014/main" id="{C6080359-F7F8-4404-AC6B-B0269EFD1EAB}"/>
                  </a:ext>
                </a:extLst>
              </p:cNvPr>
              <p:cNvGrpSpPr/>
              <p:nvPr/>
            </p:nvGrpSpPr>
            <p:grpSpPr>
              <a:xfrm>
                <a:off x="5212174" y="685781"/>
                <a:ext cx="2481399" cy="1885968"/>
                <a:chOff x="1826308" y="792699"/>
                <a:chExt cx="1686535" cy="1281838"/>
              </a:xfrm>
            </p:grpSpPr>
            <p:sp>
              <p:nvSpPr>
                <p:cNvPr id="31" name="Google Shape;532;p40">
                  <a:extLst>
                    <a:ext uri="{FF2B5EF4-FFF2-40B4-BE49-F238E27FC236}">
                      <a16:creationId xmlns:a16="http://schemas.microsoft.com/office/drawing/2014/main" id="{9AC3FA5A-D20F-4C4B-946C-1725E1C6EFDB}"/>
                    </a:ext>
                  </a:extLst>
                </p:cNvPr>
                <p:cNvSpPr/>
                <p:nvPr/>
              </p:nvSpPr>
              <p:spPr>
                <a:xfrm flipH="1">
                  <a:off x="1826308" y="792699"/>
                  <a:ext cx="1686535" cy="1273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4" h="35160" extrusionOk="0">
                      <a:moveTo>
                        <a:pt x="23289" y="0"/>
                      </a:moveTo>
                      <a:cubicBezTo>
                        <a:pt x="19932" y="0"/>
                        <a:pt x="17657" y="2334"/>
                        <a:pt x="16122" y="3155"/>
                      </a:cubicBezTo>
                      <a:cubicBezTo>
                        <a:pt x="15513" y="3481"/>
                        <a:pt x="14918" y="3548"/>
                        <a:pt x="14079" y="3548"/>
                      </a:cubicBezTo>
                      <a:cubicBezTo>
                        <a:pt x="13482" y="3548"/>
                        <a:pt x="12762" y="3514"/>
                        <a:pt x="11826" y="3514"/>
                      </a:cubicBezTo>
                      <a:cubicBezTo>
                        <a:pt x="10756" y="3514"/>
                        <a:pt x="9404" y="3559"/>
                        <a:pt x="7632" y="3751"/>
                      </a:cubicBezTo>
                      <a:cubicBezTo>
                        <a:pt x="2132" y="4346"/>
                        <a:pt x="1" y="8692"/>
                        <a:pt x="1" y="11787"/>
                      </a:cubicBezTo>
                      <a:cubicBezTo>
                        <a:pt x="1" y="14871"/>
                        <a:pt x="2822" y="17538"/>
                        <a:pt x="3310" y="18062"/>
                      </a:cubicBezTo>
                      <a:cubicBezTo>
                        <a:pt x="3768" y="18577"/>
                        <a:pt x="5215" y="21410"/>
                        <a:pt x="6753" y="21410"/>
                      </a:cubicBezTo>
                      <a:cubicBezTo>
                        <a:pt x="6816" y="21410"/>
                        <a:pt x="6879" y="21406"/>
                        <a:pt x="6942" y="21396"/>
                      </a:cubicBezTo>
                      <a:cubicBezTo>
                        <a:pt x="8561" y="21134"/>
                        <a:pt x="7549" y="18943"/>
                        <a:pt x="7085" y="17431"/>
                      </a:cubicBezTo>
                      <a:cubicBezTo>
                        <a:pt x="6620" y="15919"/>
                        <a:pt x="8144" y="13764"/>
                        <a:pt x="7549" y="13502"/>
                      </a:cubicBezTo>
                      <a:cubicBezTo>
                        <a:pt x="7496" y="13479"/>
                        <a:pt x="7441" y="13469"/>
                        <a:pt x="7384" y="13469"/>
                      </a:cubicBezTo>
                      <a:cubicBezTo>
                        <a:pt x="6821" y="13469"/>
                        <a:pt x="6066" y="14479"/>
                        <a:pt x="5022" y="14479"/>
                      </a:cubicBezTo>
                      <a:cubicBezTo>
                        <a:pt x="5011" y="14479"/>
                        <a:pt x="5000" y="14478"/>
                        <a:pt x="4989" y="14478"/>
                      </a:cubicBezTo>
                      <a:cubicBezTo>
                        <a:pt x="3811" y="14466"/>
                        <a:pt x="3191" y="13371"/>
                        <a:pt x="2918" y="12145"/>
                      </a:cubicBezTo>
                      <a:cubicBezTo>
                        <a:pt x="2656" y="10906"/>
                        <a:pt x="3596" y="8430"/>
                        <a:pt x="7192" y="7394"/>
                      </a:cubicBezTo>
                      <a:cubicBezTo>
                        <a:pt x="7937" y="7177"/>
                        <a:pt x="8704" y="7078"/>
                        <a:pt x="9458" y="7078"/>
                      </a:cubicBezTo>
                      <a:cubicBezTo>
                        <a:pt x="12342" y="7078"/>
                        <a:pt x="15047" y="8525"/>
                        <a:pt x="15717" y="10347"/>
                      </a:cubicBezTo>
                      <a:cubicBezTo>
                        <a:pt x="16574" y="12657"/>
                        <a:pt x="15645" y="19086"/>
                        <a:pt x="15919" y="22455"/>
                      </a:cubicBezTo>
                      <a:cubicBezTo>
                        <a:pt x="16205" y="25825"/>
                        <a:pt x="19908" y="29040"/>
                        <a:pt x="20134" y="29492"/>
                      </a:cubicBezTo>
                      <a:cubicBezTo>
                        <a:pt x="20348" y="29933"/>
                        <a:pt x="19336" y="34004"/>
                        <a:pt x="19443" y="34481"/>
                      </a:cubicBezTo>
                      <a:cubicBezTo>
                        <a:pt x="19539" y="34945"/>
                        <a:pt x="21551" y="35159"/>
                        <a:pt x="23075" y="35159"/>
                      </a:cubicBezTo>
                      <a:lnTo>
                        <a:pt x="23492" y="35159"/>
                      </a:lnTo>
                      <a:cubicBezTo>
                        <a:pt x="25027" y="35159"/>
                        <a:pt x="27028" y="34945"/>
                        <a:pt x="27123" y="34481"/>
                      </a:cubicBezTo>
                      <a:cubicBezTo>
                        <a:pt x="27230" y="34004"/>
                        <a:pt x="26218" y="29933"/>
                        <a:pt x="26444" y="29492"/>
                      </a:cubicBezTo>
                      <a:cubicBezTo>
                        <a:pt x="26659" y="29040"/>
                        <a:pt x="30361" y="25825"/>
                        <a:pt x="30647" y="22455"/>
                      </a:cubicBezTo>
                      <a:cubicBezTo>
                        <a:pt x="30933" y="19086"/>
                        <a:pt x="29992" y="12657"/>
                        <a:pt x="30850" y="10347"/>
                      </a:cubicBezTo>
                      <a:cubicBezTo>
                        <a:pt x="31520" y="8523"/>
                        <a:pt x="34230" y="7082"/>
                        <a:pt x="37123" y="7082"/>
                      </a:cubicBezTo>
                      <a:cubicBezTo>
                        <a:pt x="37876" y="7082"/>
                        <a:pt x="38641" y="7180"/>
                        <a:pt x="39386" y="7394"/>
                      </a:cubicBezTo>
                      <a:cubicBezTo>
                        <a:pt x="42982" y="8442"/>
                        <a:pt x="43911" y="10906"/>
                        <a:pt x="43649" y="12145"/>
                      </a:cubicBezTo>
                      <a:cubicBezTo>
                        <a:pt x="43387" y="13383"/>
                        <a:pt x="42756" y="14466"/>
                        <a:pt x="41589" y="14490"/>
                      </a:cubicBezTo>
                      <a:cubicBezTo>
                        <a:pt x="41578" y="14490"/>
                        <a:pt x="41567" y="14490"/>
                        <a:pt x="41556" y="14490"/>
                      </a:cubicBezTo>
                      <a:cubicBezTo>
                        <a:pt x="40505" y="14490"/>
                        <a:pt x="39750" y="13478"/>
                        <a:pt x="39188" y="13478"/>
                      </a:cubicBezTo>
                      <a:cubicBezTo>
                        <a:pt x="39129" y="13478"/>
                        <a:pt x="39072" y="13489"/>
                        <a:pt x="39017" y="13514"/>
                      </a:cubicBezTo>
                      <a:cubicBezTo>
                        <a:pt x="38434" y="13764"/>
                        <a:pt x="39946" y="15919"/>
                        <a:pt x="39482" y="17431"/>
                      </a:cubicBezTo>
                      <a:cubicBezTo>
                        <a:pt x="39017" y="18943"/>
                        <a:pt x="38005" y="21146"/>
                        <a:pt x="39625" y="21396"/>
                      </a:cubicBezTo>
                      <a:cubicBezTo>
                        <a:pt x="39691" y="21406"/>
                        <a:pt x="39758" y="21412"/>
                        <a:pt x="39825" y="21412"/>
                      </a:cubicBezTo>
                      <a:cubicBezTo>
                        <a:pt x="41378" y="21412"/>
                        <a:pt x="42788" y="18588"/>
                        <a:pt x="43256" y="18074"/>
                      </a:cubicBezTo>
                      <a:cubicBezTo>
                        <a:pt x="43732" y="17538"/>
                        <a:pt x="46554" y="14883"/>
                        <a:pt x="46554" y="11787"/>
                      </a:cubicBezTo>
                      <a:cubicBezTo>
                        <a:pt x="46554" y="8692"/>
                        <a:pt x="44423" y="4346"/>
                        <a:pt x="38934" y="3751"/>
                      </a:cubicBezTo>
                      <a:cubicBezTo>
                        <a:pt x="37162" y="3559"/>
                        <a:pt x="35810" y="3514"/>
                        <a:pt x="34740" y="3514"/>
                      </a:cubicBezTo>
                      <a:cubicBezTo>
                        <a:pt x="33804" y="3514"/>
                        <a:pt x="33084" y="3548"/>
                        <a:pt x="32487" y="3548"/>
                      </a:cubicBezTo>
                      <a:cubicBezTo>
                        <a:pt x="31648" y="3548"/>
                        <a:pt x="31053" y="3481"/>
                        <a:pt x="30445" y="3155"/>
                      </a:cubicBezTo>
                      <a:cubicBezTo>
                        <a:pt x="28909" y="2334"/>
                        <a:pt x="26647" y="0"/>
                        <a:pt x="232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530;p40">
                  <a:extLst>
                    <a:ext uri="{FF2B5EF4-FFF2-40B4-BE49-F238E27FC236}">
                      <a16:creationId xmlns:a16="http://schemas.microsoft.com/office/drawing/2014/main" id="{8C9CE1F6-BFA5-4D00-A0D7-8567D29A67B1}"/>
                    </a:ext>
                  </a:extLst>
                </p:cNvPr>
                <p:cNvSpPr/>
                <p:nvPr/>
              </p:nvSpPr>
              <p:spPr>
                <a:xfrm flipH="1">
                  <a:off x="2026031" y="1295826"/>
                  <a:ext cx="272757" cy="23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9" h="6471" extrusionOk="0">
                      <a:moveTo>
                        <a:pt x="3623" y="0"/>
                      </a:moveTo>
                      <a:cubicBezTo>
                        <a:pt x="2215" y="0"/>
                        <a:pt x="874" y="772"/>
                        <a:pt x="528" y="2519"/>
                      </a:cubicBezTo>
                      <a:cubicBezTo>
                        <a:pt x="0" y="5172"/>
                        <a:pt x="1987" y="6470"/>
                        <a:pt x="3958" y="6470"/>
                      </a:cubicBezTo>
                      <a:cubicBezTo>
                        <a:pt x="5632" y="6470"/>
                        <a:pt x="7295" y="5535"/>
                        <a:pt x="7398" y="3698"/>
                      </a:cubicBezTo>
                      <a:cubicBezTo>
                        <a:pt x="7528" y="1397"/>
                        <a:pt x="5516" y="0"/>
                        <a:pt x="36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31;p40">
                  <a:extLst>
                    <a:ext uri="{FF2B5EF4-FFF2-40B4-BE49-F238E27FC236}">
                      <a16:creationId xmlns:a16="http://schemas.microsoft.com/office/drawing/2014/main" id="{289E7F67-4D8F-4E7F-97A6-3CA16F557563}"/>
                    </a:ext>
                  </a:extLst>
                </p:cNvPr>
                <p:cNvSpPr/>
                <p:nvPr/>
              </p:nvSpPr>
              <p:spPr>
                <a:xfrm flipH="1">
                  <a:off x="3040147" y="1295826"/>
                  <a:ext cx="272684" cy="23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7" h="6471" extrusionOk="0">
                      <a:moveTo>
                        <a:pt x="3910" y="0"/>
                      </a:moveTo>
                      <a:cubicBezTo>
                        <a:pt x="2016" y="0"/>
                        <a:pt x="0" y="1397"/>
                        <a:pt x="123" y="3698"/>
                      </a:cubicBezTo>
                      <a:cubicBezTo>
                        <a:pt x="227" y="5535"/>
                        <a:pt x="1890" y="6470"/>
                        <a:pt x="3564" y="6470"/>
                      </a:cubicBezTo>
                      <a:cubicBezTo>
                        <a:pt x="5537" y="6470"/>
                        <a:pt x="7526" y="5172"/>
                        <a:pt x="7005" y="2519"/>
                      </a:cubicBezTo>
                      <a:cubicBezTo>
                        <a:pt x="6660" y="772"/>
                        <a:pt x="5318" y="0"/>
                        <a:pt x="3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33;p40">
                  <a:extLst>
                    <a:ext uri="{FF2B5EF4-FFF2-40B4-BE49-F238E27FC236}">
                      <a16:creationId xmlns:a16="http://schemas.microsoft.com/office/drawing/2014/main" id="{1FC7EB06-7368-46FB-A8E1-928C020AABDE}"/>
                    </a:ext>
                  </a:extLst>
                </p:cNvPr>
                <p:cNvSpPr/>
                <p:nvPr/>
              </p:nvSpPr>
              <p:spPr>
                <a:xfrm flipH="1">
                  <a:off x="2247707" y="969090"/>
                  <a:ext cx="843738" cy="1105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0" h="30514" extrusionOk="0">
                      <a:moveTo>
                        <a:pt x="1586" y="1"/>
                      </a:moveTo>
                      <a:cubicBezTo>
                        <a:pt x="1311" y="1"/>
                        <a:pt x="1103" y="55"/>
                        <a:pt x="977" y="179"/>
                      </a:cubicBezTo>
                      <a:cubicBezTo>
                        <a:pt x="1" y="1132"/>
                        <a:pt x="5835" y="2406"/>
                        <a:pt x="6311" y="4466"/>
                      </a:cubicBezTo>
                      <a:cubicBezTo>
                        <a:pt x="6799" y="6514"/>
                        <a:pt x="5704" y="12038"/>
                        <a:pt x="10526" y="13574"/>
                      </a:cubicBezTo>
                      <a:cubicBezTo>
                        <a:pt x="11306" y="19107"/>
                        <a:pt x="11042" y="21611"/>
                        <a:pt x="10537" y="21611"/>
                      </a:cubicBezTo>
                      <a:cubicBezTo>
                        <a:pt x="10533" y="21611"/>
                        <a:pt x="10530" y="21611"/>
                        <a:pt x="10526" y="21611"/>
                      </a:cubicBezTo>
                      <a:cubicBezTo>
                        <a:pt x="10144" y="21584"/>
                        <a:pt x="9483" y="21033"/>
                        <a:pt x="8964" y="21033"/>
                      </a:cubicBezTo>
                      <a:cubicBezTo>
                        <a:pt x="8788" y="21033"/>
                        <a:pt x="8629" y="21096"/>
                        <a:pt x="8502" y="21265"/>
                      </a:cubicBezTo>
                      <a:cubicBezTo>
                        <a:pt x="8002" y="21920"/>
                        <a:pt x="9931" y="23790"/>
                        <a:pt x="9931" y="23790"/>
                      </a:cubicBezTo>
                      <a:cubicBezTo>
                        <a:pt x="9931" y="23790"/>
                        <a:pt x="9204" y="24087"/>
                        <a:pt x="9585" y="25040"/>
                      </a:cubicBezTo>
                      <a:cubicBezTo>
                        <a:pt x="9038" y="25504"/>
                        <a:pt x="9550" y="26218"/>
                        <a:pt x="9550" y="26218"/>
                      </a:cubicBezTo>
                      <a:cubicBezTo>
                        <a:pt x="8954" y="26969"/>
                        <a:pt x="9574" y="27647"/>
                        <a:pt x="9574" y="27647"/>
                      </a:cubicBezTo>
                      <a:cubicBezTo>
                        <a:pt x="9109" y="28004"/>
                        <a:pt x="9026" y="28659"/>
                        <a:pt x="9371" y="29135"/>
                      </a:cubicBezTo>
                      <a:cubicBezTo>
                        <a:pt x="8716" y="29886"/>
                        <a:pt x="8907" y="30278"/>
                        <a:pt x="8907" y="30278"/>
                      </a:cubicBezTo>
                      <a:cubicBezTo>
                        <a:pt x="9525" y="30473"/>
                        <a:pt x="10354" y="30513"/>
                        <a:pt x="10937" y="30513"/>
                      </a:cubicBezTo>
                      <a:cubicBezTo>
                        <a:pt x="11354" y="30513"/>
                        <a:pt x="11645" y="30493"/>
                        <a:pt x="11645" y="30493"/>
                      </a:cubicBezTo>
                      <a:cubicBezTo>
                        <a:pt x="11645" y="30493"/>
                        <a:pt x="11937" y="30513"/>
                        <a:pt x="12353" y="30513"/>
                      </a:cubicBezTo>
                      <a:cubicBezTo>
                        <a:pt x="12937" y="30513"/>
                        <a:pt x="13766" y="30473"/>
                        <a:pt x="14384" y="30278"/>
                      </a:cubicBezTo>
                      <a:cubicBezTo>
                        <a:pt x="14384" y="30278"/>
                        <a:pt x="14574" y="29886"/>
                        <a:pt x="13919" y="29135"/>
                      </a:cubicBezTo>
                      <a:cubicBezTo>
                        <a:pt x="14265" y="28659"/>
                        <a:pt x="14181" y="28004"/>
                        <a:pt x="13717" y="27647"/>
                      </a:cubicBezTo>
                      <a:cubicBezTo>
                        <a:pt x="13717" y="27647"/>
                        <a:pt x="14348" y="26969"/>
                        <a:pt x="13753" y="26218"/>
                      </a:cubicBezTo>
                      <a:cubicBezTo>
                        <a:pt x="13753" y="26218"/>
                        <a:pt x="14253" y="25504"/>
                        <a:pt x="13705" y="25040"/>
                      </a:cubicBezTo>
                      <a:cubicBezTo>
                        <a:pt x="14098" y="24087"/>
                        <a:pt x="13372" y="23790"/>
                        <a:pt x="13372" y="23790"/>
                      </a:cubicBezTo>
                      <a:cubicBezTo>
                        <a:pt x="13372" y="23790"/>
                        <a:pt x="15289" y="21920"/>
                        <a:pt x="14788" y="21265"/>
                      </a:cubicBezTo>
                      <a:cubicBezTo>
                        <a:pt x="14666" y="21101"/>
                        <a:pt x="14510" y="21040"/>
                        <a:pt x="14337" y="21040"/>
                      </a:cubicBezTo>
                      <a:cubicBezTo>
                        <a:pt x="13820" y="21040"/>
                        <a:pt x="13148" y="21593"/>
                        <a:pt x="12764" y="21611"/>
                      </a:cubicBezTo>
                      <a:cubicBezTo>
                        <a:pt x="12762" y="21611"/>
                        <a:pt x="12760" y="21611"/>
                        <a:pt x="12757" y="21611"/>
                      </a:cubicBezTo>
                      <a:cubicBezTo>
                        <a:pt x="12250" y="21611"/>
                        <a:pt x="11994" y="19108"/>
                        <a:pt x="12764" y="13574"/>
                      </a:cubicBezTo>
                      <a:cubicBezTo>
                        <a:pt x="17598" y="12038"/>
                        <a:pt x="16503" y="6514"/>
                        <a:pt x="16979" y="4466"/>
                      </a:cubicBezTo>
                      <a:cubicBezTo>
                        <a:pt x="17467" y="2418"/>
                        <a:pt x="23290" y="1144"/>
                        <a:pt x="22325" y="179"/>
                      </a:cubicBezTo>
                      <a:cubicBezTo>
                        <a:pt x="22199" y="55"/>
                        <a:pt x="21991" y="1"/>
                        <a:pt x="21716" y="1"/>
                      </a:cubicBezTo>
                      <a:cubicBezTo>
                        <a:pt x="19926" y="1"/>
                        <a:pt x="15300" y="2295"/>
                        <a:pt x="11978" y="2295"/>
                      </a:cubicBezTo>
                      <a:cubicBezTo>
                        <a:pt x="11865" y="2295"/>
                        <a:pt x="11754" y="2292"/>
                        <a:pt x="11645" y="2287"/>
                      </a:cubicBezTo>
                      <a:cubicBezTo>
                        <a:pt x="11536" y="2292"/>
                        <a:pt x="11426" y="2295"/>
                        <a:pt x="11314" y="2295"/>
                      </a:cubicBezTo>
                      <a:cubicBezTo>
                        <a:pt x="8001" y="2295"/>
                        <a:pt x="3376" y="1"/>
                        <a:pt x="158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534;p40">
                <a:extLst>
                  <a:ext uri="{FF2B5EF4-FFF2-40B4-BE49-F238E27FC236}">
                    <a16:creationId xmlns:a16="http://schemas.microsoft.com/office/drawing/2014/main" id="{C36E1DC8-E223-4C9A-828B-C2BC61E8B3AA}"/>
                  </a:ext>
                </a:extLst>
              </p:cNvPr>
              <p:cNvSpPr/>
              <p:nvPr/>
            </p:nvSpPr>
            <p:spPr>
              <a:xfrm>
                <a:off x="5692259" y="1423554"/>
                <a:ext cx="195650" cy="34895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13958" extrusionOk="0">
                    <a:moveTo>
                      <a:pt x="386" y="113"/>
                    </a:moveTo>
                    <a:cubicBezTo>
                      <a:pt x="648" y="-77"/>
                      <a:pt x="1593" y="9"/>
                      <a:pt x="2291" y="160"/>
                    </a:cubicBezTo>
                    <a:cubicBezTo>
                      <a:pt x="2990" y="311"/>
                      <a:pt x="3894" y="589"/>
                      <a:pt x="4577" y="1018"/>
                    </a:cubicBezTo>
                    <a:cubicBezTo>
                      <a:pt x="5260" y="1447"/>
                      <a:pt x="5863" y="1875"/>
                      <a:pt x="6387" y="2732"/>
                    </a:cubicBezTo>
                    <a:cubicBezTo>
                      <a:pt x="6911" y="3589"/>
                      <a:pt x="7522" y="5169"/>
                      <a:pt x="7720" y="6161"/>
                    </a:cubicBezTo>
                    <a:cubicBezTo>
                      <a:pt x="7919" y="7153"/>
                      <a:pt x="7800" y="7820"/>
                      <a:pt x="7578" y="8685"/>
                    </a:cubicBezTo>
                    <a:cubicBezTo>
                      <a:pt x="7356" y="9550"/>
                      <a:pt x="7030" y="10598"/>
                      <a:pt x="6387" y="11352"/>
                    </a:cubicBezTo>
                    <a:cubicBezTo>
                      <a:pt x="5744" y="12106"/>
                      <a:pt x="4538" y="12797"/>
                      <a:pt x="3720" y="13210"/>
                    </a:cubicBezTo>
                    <a:cubicBezTo>
                      <a:pt x="2903" y="13623"/>
                      <a:pt x="2093" y="13726"/>
                      <a:pt x="1482" y="13829"/>
                    </a:cubicBezTo>
                    <a:cubicBezTo>
                      <a:pt x="871" y="13932"/>
                      <a:pt x="212" y="14051"/>
                      <a:pt x="53" y="13829"/>
                    </a:cubicBezTo>
                    <a:cubicBezTo>
                      <a:pt x="-106" y="13607"/>
                      <a:pt x="164" y="13027"/>
                      <a:pt x="529" y="12495"/>
                    </a:cubicBezTo>
                    <a:cubicBezTo>
                      <a:pt x="894" y="11963"/>
                      <a:pt x="1768" y="11202"/>
                      <a:pt x="2244" y="10638"/>
                    </a:cubicBezTo>
                    <a:cubicBezTo>
                      <a:pt x="2720" y="10075"/>
                      <a:pt x="3213" y="9678"/>
                      <a:pt x="3387" y="9114"/>
                    </a:cubicBezTo>
                    <a:cubicBezTo>
                      <a:pt x="3562" y="8551"/>
                      <a:pt x="3259" y="7908"/>
                      <a:pt x="3291" y="7257"/>
                    </a:cubicBezTo>
                    <a:cubicBezTo>
                      <a:pt x="3323" y="6606"/>
                      <a:pt x="4037" y="6019"/>
                      <a:pt x="3577" y="5209"/>
                    </a:cubicBezTo>
                    <a:cubicBezTo>
                      <a:pt x="3117" y="4399"/>
                      <a:pt x="1005" y="3050"/>
                      <a:pt x="529" y="2399"/>
                    </a:cubicBezTo>
                    <a:cubicBezTo>
                      <a:pt x="53" y="1748"/>
                      <a:pt x="744" y="1684"/>
                      <a:pt x="720" y="1303"/>
                    </a:cubicBezTo>
                    <a:cubicBezTo>
                      <a:pt x="696" y="922"/>
                      <a:pt x="124" y="304"/>
                      <a:pt x="386" y="11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" name="Google Shape;535;p40">
                <a:extLst>
                  <a:ext uri="{FF2B5EF4-FFF2-40B4-BE49-F238E27FC236}">
                    <a16:creationId xmlns:a16="http://schemas.microsoft.com/office/drawing/2014/main" id="{5410617E-B089-4B82-A83D-818BB6B31749}"/>
                  </a:ext>
                </a:extLst>
              </p:cNvPr>
              <p:cNvSpPr/>
              <p:nvPr/>
            </p:nvSpPr>
            <p:spPr>
              <a:xfrm flipH="1">
                <a:off x="6987659" y="1423554"/>
                <a:ext cx="195650" cy="348950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13958" extrusionOk="0">
                    <a:moveTo>
                      <a:pt x="386" y="113"/>
                    </a:moveTo>
                    <a:cubicBezTo>
                      <a:pt x="648" y="-77"/>
                      <a:pt x="1593" y="9"/>
                      <a:pt x="2291" y="160"/>
                    </a:cubicBezTo>
                    <a:cubicBezTo>
                      <a:pt x="2990" y="311"/>
                      <a:pt x="3894" y="589"/>
                      <a:pt x="4577" y="1018"/>
                    </a:cubicBezTo>
                    <a:cubicBezTo>
                      <a:pt x="5260" y="1447"/>
                      <a:pt x="5863" y="1875"/>
                      <a:pt x="6387" y="2732"/>
                    </a:cubicBezTo>
                    <a:cubicBezTo>
                      <a:pt x="6911" y="3589"/>
                      <a:pt x="7522" y="5169"/>
                      <a:pt x="7720" y="6161"/>
                    </a:cubicBezTo>
                    <a:cubicBezTo>
                      <a:pt x="7919" y="7153"/>
                      <a:pt x="7800" y="7820"/>
                      <a:pt x="7578" y="8685"/>
                    </a:cubicBezTo>
                    <a:cubicBezTo>
                      <a:pt x="7356" y="9550"/>
                      <a:pt x="7030" y="10598"/>
                      <a:pt x="6387" y="11352"/>
                    </a:cubicBezTo>
                    <a:cubicBezTo>
                      <a:pt x="5744" y="12106"/>
                      <a:pt x="4538" y="12797"/>
                      <a:pt x="3720" y="13210"/>
                    </a:cubicBezTo>
                    <a:cubicBezTo>
                      <a:pt x="2903" y="13623"/>
                      <a:pt x="2093" y="13726"/>
                      <a:pt x="1482" y="13829"/>
                    </a:cubicBezTo>
                    <a:cubicBezTo>
                      <a:pt x="871" y="13932"/>
                      <a:pt x="212" y="14051"/>
                      <a:pt x="53" y="13829"/>
                    </a:cubicBezTo>
                    <a:cubicBezTo>
                      <a:pt x="-106" y="13607"/>
                      <a:pt x="164" y="13027"/>
                      <a:pt x="529" y="12495"/>
                    </a:cubicBezTo>
                    <a:cubicBezTo>
                      <a:pt x="894" y="11963"/>
                      <a:pt x="1768" y="11202"/>
                      <a:pt x="2244" y="10638"/>
                    </a:cubicBezTo>
                    <a:cubicBezTo>
                      <a:pt x="2720" y="10075"/>
                      <a:pt x="3213" y="9678"/>
                      <a:pt x="3387" y="9114"/>
                    </a:cubicBezTo>
                    <a:cubicBezTo>
                      <a:pt x="3562" y="8551"/>
                      <a:pt x="3259" y="7908"/>
                      <a:pt x="3291" y="7257"/>
                    </a:cubicBezTo>
                    <a:cubicBezTo>
                      <a:pt x="3323" y="6606"/>
                      <a:pt x="4037" y="6019"/>
                      <a:pt x="3577" y="5209"/>
                    </a:cubicBezTo>
                    <a:cubicBezTo>
                      <a:pt x="3117" y="4399"/>
                      <a:pt x="1005" y="3050"/>
                      <a:pt x="529" y="2399"/>
                    </a:cubicBezTo>
                    <a:cubicBezTo>
                      <a:pt x="53" y="1748"/>
                      <a:pt x="744" y="1684"/>
                      <a:pt x="720" y="1303"/>
                    </a:cubicBezTo>
                    <a:cubicBezTo>
                      <a:pt x="696" y="922"/>
                      <a:pt x="124" y="304"/>
                      <a:pt x="386" y="113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5" name="Google Shape;536;p40">
              <a:extLst>
                <a:ext uri="{FF2B5EF4-FFF2-40B4-BE49-F238E27FC236}">
                  <a16:creationId xmlns:a16="http://schemas.microsoft.com/office/drawing/2014/main" id="{76C600E4-0964-48F3-B9BA-D13BD8D7E8C5}"/>
                </a:ext>
              </a:extLst>
            </p:cNvPr>
            <p:cNvSpPr/>
            <p:nvPr/>
          </p:nvSpPr>
          <p:spPr>
            <a:xfrm rot="438178">
              <a:off x="5995453" y="686360"/>
              <a:ext cx="550359" cy="143962"/>
            </a:xfrm>
            <a:custGeom>
              <a:avLst/>
              <a:gdLst/>
              <a:ahLst/>
              <a:cxnLst/>
              <a:rect l="l" t="t" r="r" b="b"/>
              <a:pathLst>
                <a:path w="18314" h="4791" extrusionOk="0">
                  <a:moveTo>
                    <a:pt x="4338" y="0"/>
                  </a:moveTo>
                  <a:cubicBezTo>
                    <a:pt x="1740" y="0"/>
                    <a:pt x="0" y="183"/>
                    <a:pt x="0" y="1221"/>
                  </a:cubicBezTo>
                  <a:cubicBezTo>
                    <a:pt x="0" y="2822"/>
                    <a:pt x="4136" y="4790"/>
                    <a:pt x="9207" y="4790"/>
                  </a:cubicBezTo>
                  <a:cubicBezTo>
                    <a:pt x="14244" y="4790"/>
                    <a:pt x="18313" y="2822"/>
                    <a:pt x="18313" y="1221"/>
                  </a:cubicBezTo>
                  <a:cubicBezTo>
                    <a:pt x="18313" y="183"/>
                    <a:pt x="16601" y="0"/>
                    <a:pt x="14014" y="0"/>
                  </a:cubicBezTo>
                  <a:cubicBezTo>
                    <a:pt x="12613" y="0"/>
                    <a:pt x="10955" y="54"/>
                    <a:pt x="9173" y="54"/>
                  </a:cubicBezTo>
                  <a:cubicBezTo>
                    <a:pt x="7404" y="54"/>
                    <a:pt x="5745" y="0"/>
                    <a:pt x="4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735BBF1-B2C8-45FF-BE93-141BAC8633CD}"/>
              </a:ext>
            </a:extLst>
          </p:cNvPr>
          <p:cNvSpPr/>
          <p:nvPr/>
        </p:nvSpPr>
        <p:spPr>
          <a:xfrm rot="3848108">
            <a:off x="1370996" y="1762497"/>
            <a:ext cx="871743" cy="1591751"/>
          </a:xfrm>
          <a:prstGeom prst="triangle">
            <a:avLst>
              <a:gd name="adj" fmla="val 63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DA7BF0-2C0E-4833-B302-E49DF4618DCA}"/>
              </a:ext>
            </a:extLst>
          </p:cNvPr>
          <p:cNvSpPr/>
          <p:nvPr/>
        </p:nvSpPr>
        <p:spPr>
          <a:xfrm>
            <a:off x="6196541" y="2039199"/>
            <a:ext cx="594833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en-MY" sz="1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7435D12-F101-4581-A136-5013A5D2513E}"/>
              </a:ext>
            </a:extLst>
          </p:cNvPr>
          <p:cNvSpPr/>
          <p:nvPr/>
        </p:nvSpPr>
        <p:spPr>
          <a:xfrm>
            <a:off x="2007326" y="3838773"/>
            <a:ext cx="613000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1</a:t>
            </a:r>
            <a:endParaRPr lang="en-MY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A77E8D5-5FF5-422A-A3CB-727FE39222F6}"/>
              </a:ext>
            </a:extLst>
          </p:cNvPr>
          <p:cNvSpPr/>
          <p:nvPr/>
        </p:nvSpPr>
        <p:spPr>
          <a:xfrm>
            <a:off x="6007357" y="2362857"/>
            <a:ext cx="2902727" cy="12595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Embrio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berkembang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uterus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seorang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ibu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membentuk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fetus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 Fetus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kekal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uterus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jangka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masa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kurang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lebih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sembilan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bulan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n-MY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7821527-2FDE-438A-8DF5-97F839B7D5F7}"/>
              </a:ext>
            </a:extLst>
          </p:cNvPr>
          <p:cNvSpPr/>
          <p:nvPr/>
        </p:nvSpPr>
        <p:spPr>
          <a:xfrm>
            <a:off x="96357" y="4139305"/>
            <a:ext cx="2579667" cy="931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bg1">
                    <a:lumMod val="10000"/>
                  </a:schemeClr>
                </a:solidFill>
              </a:rPr>
              <a:t>Zakar lelaki menyalurkan sperma ke dalam faraj perempuan.</a:t>
            </a:r>
            <a:endParaRPr lang="en-MY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174E67A-8D13-4141-9ED3-7B1FF6EFFE3F}"/>
              </a:ext>
            </a:extLst>
          </p:cNvPr>
          <p:cNvSpPr/>
          <p:nvPr/>
        </p:nvSpPr>
        <p:spPr>
          <a:xfrm>
            <a:off x="1259105" y="837872"/>
            <a:ext cx="402343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en-MY" sz="1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D20DEFA-80AE-4C7C-9649-4FF332EC1596}"/>
              </a:ext>
            </a:extLst>
          </p:cNvPr>
          <p:cNvSpPr/>
          <p:nvPr/>
        </p:nvSpPr>
        <p:spPr>
          <a:xfrm>
            <a:off x="136692" y="1161530"/>
            <a:ext cx="2296785" cy="9314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Proses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persenyawaan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berlaku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 Hanya1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sperma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bercantum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dengan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1 ovum.</a:t>
            </a:r>
            <a:endParaRPr lang="en-MY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EE04574-4D52-4C1D-9436-71E4AE9B6904}"/>
              </a:ext>
            </a:extLst>
          </p:cNvPr>
          <p:cNvSpPr/>
          <p:nvPr/>
        </p:nvSpPr>
        <p:spPr>
          <a:xfrm>
            <a:off x="4785394" y="3822355"/>
            <a:ext cx="577486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>
                    <a:lumMod val="10000"/>
                  </a:schemeClr>
                </a:solidFill>
              </a:rPr>
              <a:t>5</a:t>
            </a:r>
            <a:endParaRPr lang="en-MY" sz="1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57A4CE9-7694-4AC5-BD26-45982CCEE267}"/>
              </a:ext>
            </a:extLst>
          </p:cNvPr>
          <p:cNvSpPr/>
          <p:nvPr/>
        </p:nvSpPr>
        <p:spPr>
          <a:xfrm>
            <a:off x="4588441" y="4168038"/>
            <a:ext cx="2506620" cy="931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Setelah kurang lebih sembilan bulan, fetus dilahirkan melalui faraj dan dikenali sebagai bayi.</a:t>
            </a:r>
            <a:endParaRPr lang="en-MY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39" name="Google Shape;1726;p69">
            <a:extLst>
              <a:ext uri="{FF2B5EF4-FFF2-40B4-BE49-F238E27FC236}">
                <a16:creationId xmlns:a16="http://schemas.microsoft.com/office/drawing/2014/main" id="{679C6AC7-A79A-43FF-9B45-7CBED9E45561}"/>
              </a:ext>
            </a:extLst>
          </p:cNvPr>
          <p:cNvGrpSpPr/>
          <p:nvPr/>
        </p:nvGrpSpPr>
        <p:grpSpPr>
          <a:xfrm>
            <a:off x="463700" y="2309322"/>
            <a:ext cx="1302720" cy="1313109"/>
            <a:chOff x="2488738" y="4145875"/>
            <a:chExt cx="460100" cy="441625"/>
          </a:xfrm>
        </p:grpSpPr>
        <p:sp>
          <p:nvSpPr>
            <p:cNvPr id="40" name="Google Shape;1727;p69">
              <a:extLst>
                <a:ext uri="{FF2B5EF4-FFF2-40B4-BE49-F238E27FC236}">
                  <a16:creationId xmlns:a16="http://schemas.microsoft.com/office/drawing/2014/main" id="{AB942EC5-8116-400C-80CD-C4A56406892D}"/>
                </a:ext>
              </a:extLst>
            </p:cNvPr>
            <p:cNvSpPr/>
            <p:nvPr/>
          </p:nvSpPr>
          <p:spPr>
            <a:xfrm>
              <a:off x="2592288" y="4145875"/>
              <a:ext cx="334325" cy="315500"/>
            </a:xfrm>
            <a:custGeom>
              <a:avLst/>
              <a:gdLst/>
              <a:ahLst/>
              <a:cxnLst/>
              <a:rect l="l" t="t" r="r" b="b"/>
              <a:pathLst>
                <a:path w="13373" h="12620" extrusionOk="0">
                  <a:moveTo>
                    <a:pt x="7236" y="0"/>
                  </a:moveTo>
                  <a:cubicBezTo>
                    <a:pt x="5490" y="0"/>
                    <a:pt x="3746" y="700"/>
                    <a:pt x="2466" y="2085"/>
                  </a:cubicBezTo>
                  <a:cubicBezTo>
                    <a:pt x="1" y="4751"/>
                    <a:pt x="216" y="8936"/>
                    <a:pt x="2953" y="11329"/>
                  </a:cubicBezTo>
                  <a:lnTo>
                    <a:pt x="3827" y="11645"/>
                  </a:lnTo>
                  <a:cubicBezTo>
                    <a:pt x="4782" y="12290"/>
                    <a:pt x="5915" y="12620"/>
                    <a:pt x="7065" y="12620"/>
                  </a:cubicBezTo>
                  <a:cubicBezTo>
                    <a:pt x="7089" y="12620"/>
                    <a:pt x="7114" y="12620"/>
                    <a:pt x="7138" y="12619"/>
                  </a:cubicBezTo>
                  <a:cubicBezTo>
                    <a:pt x="10721" y="12619"/>
                    <a:pt x="13359" y="9968"/>
                    <a:pt x="13359" y="6399"/>
                  </a:cubicBezTo>
                  <a:cubicBezTo>
                    <a:pt x="13373" y="5037"/>
                    <a:pt x="12929" y="3704"/>
                    <a:pt x="12069" y="2658"/>
                  </a:cubicBezTo>
                  <a:lnTo>
                    <a:pt x="12083" y="2644"/>
                  </a:lnTo>
                  <a:lnTo>
                    <a:pt x="11725" y="1813"/>
                  </a:lnTo>
                  <a:cubicBezTo>
                    <a:pt x="10471" y="600"/>
                    <a:pt x="8853" y="0"/>
                    <a:pt x="7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728;p69">
              <a:extLst>
                <a:ext uri="{FF2B5EF4-FFF2-40B4-BE49-F238E27FC236}">
                  <a16:creationId xmlns:a16="http://schemas.microsoft.com/office/drawing/2014/main" id="{432E29DF-A08D-46FE-A96E-72F3AC214FDE}"/>
                </a:ext>
              </a:extLst>
            </p:cNvPr>
            <p:cNvSpPr/>
            <p:nvPr/>
          </p:nvSpPr>
          <p:spPr>
            <a:xfrm>
              <a:off x="2592288" y="4172175"/>
              <a:ext cx="312475" cy="267300"/>
            </a:xfrm>
            <a:custGeom>
              <a:avLst/>
              <a:gdLst/>
              <a:ahLst/>
              <a:cxnLst/>
              <a:rect l="l" t="t" r="r" b="b"/>
              <a:pathLst>
                <a:path w="12499" h="10692" extrusionOk="0">
                  <a:moveTo>
                    <a:pt x="7113" y="543"/>
                  </a:moveTo>
                  <a:cubicBezTo>
                    <a:pt x="9575" y="543"/>
                    <a:pt x="11940" y="2455"/>
                    <a:pt x="11940" y="5347"/>
                  </a:cubicBezTo>
                  <a:cubicBezTo>
                    <a:pt x="11940" y="7984"/>
                    <a:pt x="9790" y="10134"/>
                    <a:pt x="7153" y="10134"/>
                  </a:cubicBezTo>
                  <a:cubicBezTo>
                    <a:pt x="2881" y="10134"/>
                    <a:pt x="746" y="4974"/>
                    <a:pt x="3770" y="1950"/>
                  </a:cubicBezTo>
                  <a:cubicBezTo>
                    <a:pt x="4742" y="978"/>
                    <a:pt x="5939" y="543"/>
                    <a:pt x="7113" y="543"/>
                  </a:cubicBezTo>
                  <a:close/>
                  <a:moveTo>
                    <a:pt x="7153" y="1"/>
                  </a:moveTo>
                  <a:cubicBezTo>
                    <a:pt x="2380" y="1"/>
                    <a:pt x="1" y="5763"/>
                    <a:pt x="3369" y="9131"/>
                  </a:cubicBezTo>
                  <a:cubicBezTo>
                    <a:pt x="4397" y="10150"/>
                    <a:pt x="5767" y="10691"/>
                    <a:pt x="7164" y="10691"/>
                  </a:cubicBezTo>
                  <a:cubicBezTo>
                    <a:pt x="7849" y="10691"/>
                    <a:pt x="8541" y="10561"/>
                    <a:pt x="9202" y="10292"/>
                  </a:cubicBezTo>
                  <a:cubicBezTo>
                    <a:pt x="11194" y="9460"/>
                    <a:pt x="12499" y="7511"/>
                    <a:pt x="12499" y="5347"/>
                  </a:cubicBezTo>
                  <a:cubicBezTo>
                    <a:pt x="12499" y="2394"/>
                    <a:pt x="10105" y="1"/>
                    <a:pt x="7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729;p69">
              <a:extLst>
                <a:ext uri="{FF2B5EF4-FFF2-40B4-BE49-F238E27FC236}">
                  <a16:creationId xmlns:a16="http://schemas.microsoft.com/office/drawing/2014/main" id="{CD17DCC9-B525-4E3C-A363-BCC6F4435F19}"/>
                </a:ext>
              </a:extLst>
            </p:cNvPr>
            <p:cNvSpPr/>
            <p:nvPr/>
          </p:nvSpPr>
          <p:spPr>
            <a:xfrm>
              <a:off x="2656788" y="4191175"/>
              <a:ext cx="292050" cy="276550"/>
            </a:xfrm>
            <a:custGeom>
              <a:avLst/>
              <a:gdLst/>
              <a:ahLst/>
              <a:cxnLst/>
              <a:rect l="l" t="t" r="r" b="b"/>
              <a:pathLst>
                <a:path w="11682" h="11062" extrusionOk="0">
                  <a:moveTo>
                    <a:pt x="9145" y="1"/>
                  </a:moveTo>
                  <a:cubicBezTo>
                    <a:pt x="8930" y="216"/>
                    <a:pt x="8915" y="574"/>
                    <a:pt x="9116" y="803"/>
                  </a:cubicBezTo>
                  <a:cubicBezTo>
                    <a:pt x="11065" y="3154"/>
                    <a:pt x="10908" y="6594"/>
                    <a:pt x="8758" y="8758"/>
                  </a:cubicBezTo>
                  <a:cubicBezTo>
                    <a:pt x="7597" y="9912"/>
                    <a:pt x="6081" y="10488"/>
                    <a:pt x="4567" y="10488"/>
                  </a:cubicBezTo>
                  <a:cubicBezTo>
                    <a:pt x="3053" y="10488"/>
                    <a:pt x="1541" y="9912"/>
                    <a:pt x="387" y="8758"/>
                  </a:cubicBezTo>
                  <a:lnTo>
                    <a:pt x="1" y="9159"/>
                  </a:lnTo>
                  <a:cubicBezTo>
                    <a:pt x="1262" y="10427"/>
                    <a:pt x="2917" y="11062"/>
                    <a:pt x="4573" y="11062"/>
                  </a:cubicBezTo>
                  <a:cubicBezTo>
                    <a:pt x="6228" y="11062"/>
                    <a:pt x="7883" y="10427"/>
                    <a:pt x="9145" y="9159"/>
                  </a:cubicBezTo>
                  <a:cubicBezTo>
                    <a:pt x="11682" y="6637"/>
                    <a:pt x="11682" y="2537"/>
                    <a:pt x="91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730;p69">
              <a:extLst>
                <a:ext uri="{FF2B5EF4-FFF2-40B4-BE49-F238E27FC236}">
                  <a16:creationId xmlns:a16="http://schemas.microsoft.com/office/drawing/2014/main" id="{380ED296-BABA-4046-802A-8271904DA483}"/>
                </a:ext>
              </a:extLst>
            </p:cNvPr>
            <p:cNvSpPr/>
            <p:nvPr/>
          </p:nvSpPr>
          <p:spPr>
            <a:xfrm>
              <a:off x="2488738" y="4448825"/>
              <a:ext cx="142225" cy="138675"/>
            </a:xfrm>
            <a:custGeom>
              <a:avLst/>
              <a:gdLst/>
              <a:ahLst/>
              <a:cxnLst/>
              <a:rect l="l" t="t" r="r" b="b"/>
              <a:pathLst>
                <a:path w="5689" h="5547" extrusionOk="0">
                  <a:moveTo>
                    <a:pt x="5287" y="1"/>
                  </a:moveTo>
                  <a:cubicBezTo>
                    <a:pt x="5221" y="1"/>
                    <a:pt x="5152" y="26"/>
                    <a:pt x="5089" y="86"/>
                  </a:cubicBezTo>
                  <a:lnTo>
                    <a:pt x="3813" y="1376"/>
                  </a:lnTo>
                  <a:cubicBezTo>
                    <a:pt x="3469" y="1720"/>
                    <a:pt x="3010" y="1935"/>
                    <a:pt x="2537" y="2006"/>
                  </a:cubicBezTo>
                  <a:lnTo>
                    <a:pt x="2365" y="2035"/>
                  </a:lnTo>
                  <a:cubicBezTo>
                    <a:pt x="1663" y="2135"/>
                    <a:pt x="1075" y="2594"/>
                    <a:pt x="817" y="3253"/>
                  </a:cubicBezTo>
                  <a:lnTo>
                    <a:pt x="58" y="5159"/>
                  </a:lnTo>
                  <a:cubicBezTo>
                    <a:pt x="0" y="5303"/>
                    <a:pt x="72" y="5460"/>
                    <a:pt x="201" y="5518"/>
                  </a:cubicBezTo>
                  <a:cubicBezTo>
                    <a:pt x="244" y="5532"/>
                    <a:pt x="273" y="5532"/>
                    <a:pt x="316" y="5532"/>
                  </a:cubicBezTo>
                  <a:lnTo>
                    <a:pt x="316" y="5546"/>
                  </a:lnTo>
                  <a:cubicBezTo>
                    <a:pt x="430" y="5546"/>
                    <a:pt x="531" y="5475"/>
                    <a:pt x="574" y="5360"/>
                  </a:cubicBezTo>
                  <a:lnTo>
                    <a:pt x="1333" y="3454"/>
                  </a:lnTo>
                  <a:cubicBezTo>
                    <a:pt x="1520" y="2981"/>
                    <a:pt x="1950" y="2651"/>
                    <a:pt x="2451" y="2580"/>
                  </a:cubicBezTo>
                  <a:lnTo>
                    <a:pt x="2609" y="2565"/>
                  </a:lnTo>
                  <a:cubicBezTo>
                    <a:pt x="3211" y="2465"/>
                    <a:pt x="3770" y="2193"/>
                    <a:pt x="4214" y="1763"/>
                  </a:cubicBezTo>
                  <a:lnTo>
                    <a:pt x="5490" y="487"/>
                  </a:lnTo>
                  <a:cubicBezTo>
                    <a:pt x="5688" y="278"/>
                    <a:pt x="5506" y="1"/>
                    <a:pt x="5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731;p69">
              <a:extLst>
                <a:ext uri="{FF2B5EF4-FFF2-40B4-BE49-F238E27FC236}">
                  <a16:creationId xmlns:a16="http://schemas.microsoft.com/office/drawing/2014/main" id="{E3E4682F-B1FA-4D62-91F4-A8413BE0867D}"/>
                </a:ext>
              </a:extLst>
            </p:cNvPr>
            <p:cNvSpPr/>
            <p:nvPr/>
          </p:nvSpPr>
          <p:spPr>
            <a:xfrm>
              <a:off x="2607688" y="4415125"/>
              <a:ext cx="49850" cy="48400"/>
            </a:xfrm>
            <a:custGeom>
              <a:avLst/>
              <a:gdLst/>
              <a:ahLst/>
              <a:cxnLst/>
              <a:rect l="l" t="t" r="r" b="b"/>
              <a:pathLst>
                <a:path w="1994" h="1936" extrusionOk="0">
                  <a:moveTo>
                    <a:pt x="1363" y="0"/>
                  </a:moveTo>
                  <a:lnTo>
                    <a:pt x="230" y="1133"/>
                  </a:lnTo>
                  <a:cubicBezTo>
                    <a:pt x="1" y="1362"/>
                    <a:pt x="1" y="1720"/>
                    <a:pt x="230" y="1935"/>
                  </a:cubicBezTo>
                  <a:lnTo>
                    <a:pt x="847" y="1763"/>
                  </a:lnTo>
                  <a:lnTo>
                    <a:pt x="1993" y="63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732;p69">
              <a:extLst>
                <a:ext uri="{FF2B5EF4-FFF2-40B4-BE49-F238E27FC236}">
                  <a16:creationId xmlns:a16="http://schemas.microsoft.com/office/drawing/2014/main" id="{30A9A01C-0F21-4E7F-99EF-D2939DBAC9EA}"/>
                </a:ext>
              </a:extLst>
            </p:cNvPr>
            <p:cNvSpPr/>
            <p:nvPr/>
          </p:nvSpPr>
          <p:spPr>
            <a:xfrm>
              <a:off x="2706463" y="4305700"/>
              <a:ext cx="63200" cy="55350"/>
            </a:xfrm>
            <a:custGeom>
              <a:avLst/>
              <a:gdLst/>
              <a:ahLst/>
              <a:cxnLst/>
              <a:rect l="l" t="t" r="r" b="b"/>
              <a:pathLst>
                <a:path w="2528" h="2214" extrusionOk="0">
                  <a:moveTo>
                    <a:pt x="1456" y="0"/>
                  </a:moveTo>
                  <a:cubicBezTo>
                    <a:pt x="652" y="0"/>
                    <a:pt x="0" y="919"/>
                    <a:pt x="507" y="1726"/>
                  </a:cubicBezTo>
                  <a:cubicBezTo>
                    <a:pt x="737" y="2013"/>
                    <a:pt x="1081" y="2199"/>
                    <a:pt x="1453" y="2213"/>
                  </a:cubicBezTo>
                  <a:cubicBezTo>
                    <a:pt x="1462" y="2213"/>
                    <a:pt x="1470" y="2213"/>
                    <a:pt x="1478" y="2213"/>
                  </a:cubicBezTo>
                  <a:cubicBezTo>
                    <a:pt x="2068" y="2213"/>
                    <a:pt x="2528" y="1718"/>
                    <a:pt x="2500" y="1138"/>
                  </a:cubicBezTo>
                  <a:cubicBezTo>
                    <a:pt x="2514" y="751"/>
                    <a:pt x="2342" y="393"/>
                    <a:pt x="2055" y="178"/>
                  </a:cubicBezTo>
                  <a:cubicBezTo>
                    <a:pt x="1856" y="55"/>
                    <a:pt x="1652" y="0"/>
                    <a:pt x="1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733;p69">
              <a:extLst>
                <a:ext uri="{FF2B5EF4-FFF2-40B4-BE49-F238E27FC236}">
                  <a16:creationId xmlns:a16="http://schemas.microsoft.com/office/drawing/2014/main" id="{B1F61D23-2C95-4C5E-9F74-D46532EA295D}"/>
                </a:ext>
              </a:extLst>
            </p:cNvPr>
            <p:cNvSpPr/>
            <p:nvPr/>
          </p:nvSpPr>
          <p:spPr>
            <a:xfrm>
              <a:off x="2718788" y="4309775"/>
              <a:ext cx="56850" cy="52175"/>
            </a:xfrm>
            <a:custGeom>
              <a:avLst/>
              <a:gdLst/>
              <a:ahLst/>
              <a:cxnLst/>
              <a:rect l="l" t="t" r="r" b="b"/>
              <a:pathLst>
                <a:path w="2274" h="2087" extrusionOk="0">
                  <a:moveTo>
                    <a:pt x="1548" y="1"/>
                  </a:moveTo>
                  <a:cubicBezTo>
                    <a:pt x="1555" y="5"/>
                    <a:pt x="1562" y="10"/>
                    <a:pt x="1570" y="14"/>
                  </a:cubicBezTo>
                  <a:lnTo>
                    <a:pt x="1570" y="14"/>
                  </a:lnTo>
                  <a:cubicBezTo>
                    <a:pt x="1567" y="10"/>
                    <a:pt x="1565" y="5"/>
                    <a:pt x="1562" y="1"/>
                  </a:cubicBezTo>
                  <a:close/>
                  <a:moveTo>
                    <a:pt x="1570" y="14"/>
                  </a:moveTo>
                  <a:cubicBezTo>
                    <a:pt x="1666" y="197"/>
                    <a:pt x="1734" y="407"/>
                    <a:pt x="1734" y="617"/>
                  </a:cubicBezTo>
                  <a:cubicBezTo>
                    <a:pt x="1734" y="1233"/>
                    <a:pt x="1233" y="1735"/>
                    <a:pt x="602" y="1735"/>
                  </a:cubicBezTo>
                  <a:cubicBezTo>
                    <a:pt x="401" y="1735"/>
                    <a:pt x="186" y="1663"/>
                    <a:pt x="0" y="1563"/>
                  </a:cubicBezTo>
                  <a:lnTo>
                    <a:pt x="0" y="1563"/>
                  </a:lnTo>
                  <a:cubicBezTo>
                    <a:pt x="217" y="1908"/>
                    <a:pt x="582" y="2087"/>
                    <a:pt x="951" y="2087"/>
                  </a:cubicBezTo>
                  <a:cubicBezTo>
                    <a:pt x="1242" y="2087"/>
                    <a:pt x="1536" y="1976"/>
                    <a:pt x="1763" y="1749"/>
                  </a:cubicBezTo>
                  <a:cubicBezTo>
                    <a:pt x="2273" y="1239"/>
                    <a:pt x="2181" y="407"/>
                    <a:pt x="1570" y="14"/>
                  </a:cubicBezTo>
                  <a:close/>
                </a:path>
              </a:pathLst>
            </a:custGeom>
            <a:solidFill>
              <a:srgbClr val="352008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734;p69">
              <a:extLst>
                <a:ext uri="{FF2B5EF4-FFF2-40B4-BE49-F238E27FC236}">
                  <a16:creationId xmlns:a16="http://schemas.microsoft.com/office/drawing/2014/main" id="{0A34E6E5-3E28-40DD-ABB4-F059A344CB96}"/>
                </a:ext>
              </a:extLst>
            </p:cNvPr>
            <p:cNvSpPr/>
            <p:nvPr/>
          </p:nvSpPr>
          <p:spPr>
            <a:xfrm>
              <a:off x="2613063" y="4425150"/>
              <a:ext cx="48400" cy="42400"/>
            </a:xfrm>
            <a:custGeom>
              <a:avLst/>
              <a:gdLst/>
              <a:ahLst/>
              <a:cxnLst/>
              <a:rect l="l" t="t" r="r" b="b"/>
              <a:pathLst>
                <a:path w="1936" h="1696" extrusionOk="0">
                  <a:moveTo>
                    <a:pt x="1535" y="1"/>
                  </a:moveTo>
                  <a:lnTo>
                    <a:pt x="1" y="1534"/>
                  </a:lnTo>
                  <a:cubicBezTo>
                    <a:pt x="116" y="1642"/>
                    <a:pt x="262" y="1696"/>
                    <a:pt x="408" y="1696"/>
                  </a:cubicBezTo>
                  <a:cubicBezTo>
                    <a:pt x="553" y="1696"/>
                    <a:pt x="696" y="1642"/>
                    <a:pt x="804" y="1534"/>
                  </a:cubicBezTo>
                  <a:lnTo>
                    <a:pt x="1936" y="4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735;p69">
              <a:extLst>
                <a:ext uri="{FF2B5EF4-FFF2-40B4-BE49-F238E27FC236}">
                  <a16:creationId xmlns:a16="http://schemas.microsoft.com/office/drawing/2014/main" id="{5457D85B-7C5E-42F2-A739-EE40B063D2E0}"/>
                </a:ext>
              </a:extLst>
            </p:cNvPr>
            <p:cNvSpPr/>
            <p:nvPr/>
          </p:nvSpPr>
          <p:spPr>
            <a:xfrm>
              <a:off x="2629188" y="4395675"/>
              <a:ext cx="54500" cy="48725"/>
            </a:xfrm>
            <a:custGeom>
              <a:avLst/>
              <a:gdLst/>
              <a:ahLst/>
              <a:cxnLst/>
              <a:rect l="l" t="t" r="r" b="b"/>
              <a:pathLst>
                <a:path w="2180" h="1949" extrusionOk="0">
                  <a:moveTo>
                    <a:pt x="1383" y="1"/>
                  </a:moveTo>
                  <a:cubicBezTo>
                    <a:pt x="1045" y="1"/>
                    <a:pt x="724" y="142"/>
                    <a:pt x="488" y="391"/>
                  </a:cubicBezTo>
                  <a:cubicBezTo>
                    <a:pt x="116" y="764"/>
                    <a:pt x="1" y="1280"/>
                    <a:pt x="173" y="1624"/>
                  </a:cubicBezTo>
                  <a:cubicBezTo>
                    <a:pt x="173" y="1624"/>
                    <a:pt x="273" y="1696"/>
                    <a:pt x="331" y="1753"/>
                  </a:cubicBezTo>
                  <a:cubicBezTo>
                    <a:pt x="463" y="1886"/>
                    <a:pt x="630" y="1949"/>
                    <a:pt x="812" y="1949"/>
                  </a:cubicBezTo>
                  <a:cubicBezTo>
                    <a:pt x="1082" y="1949"/>
                    <a:pt x="1384" y="1809"/>
                    <a:pt x="1649" y="1552"/>
                  </a:cubicBezTo>
                  <a:lnTo>
                    <a:pt x="1649" y="1538"/>
                  </a:lnTo>
                  <a:cubicBezTo>
                    <a:pt x="2093" y="1108"/>
                    <a:pt x="2179" y="549"/>
                    <a:pt x="1850" y="219"/>
                  </a:cubicBezTo>
                  <a:cubicBezTo>
                    <a:pt x="1735" y="133"/>
                    <a:pt x="1620" y="62"/>
                    <a:pt x="1477" y="4"/>
                  </a:cubicBezTo>
                  <a:cubicBezTo>
                    <a:pt x="1446" y="2"/>
                    <a:pt x="1414" y="1"/>
                    <a:pt x="13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736;p69">
              <a:extLst>
                <a:ext uri="{FF2B5EF4-FFF2-40B4-BE49-F238E27FC236}">
                  <a16:creationId xmlns:a16="http://schemas.microsoft.com/office/drawing/2014/main" id="{3A70AE2F-9F86-46C5-B275-4B02AA61DFCB}"/>
                </a:ext>
              </a:extLst>
            </p:cNvPr>
            <p:cNvSpPr/>
            <p:nvPr/>
          </p:nvSpPr>
          <p:spPr>
            <a:xfrm>
              <a:off x="2633488" y="4395775"/>
              <a:ext cx="51275" cy="49450"/>
            </a:xfrm>
            <a:custGeom>
              <a:avLst/>
              <a:gdLst/>
              <a:ahLst/>
              <a:cxnLst/>
              <a:rect l="l" t="t" r="r" b="b"/>
              <a:pathLst>
                <a:path w="2051" h="1978" extrusionOk="0">
                  <a:moveTo>
                    <a:pt x="1305" y="0"/>
                  </a:moveTo>
                  <a:cubicBezTo>
                    <a:pt x="1491" y="344"/>
                    <a:pt x="1362" y="860"/>
                    <a:pt x="990" y="1233"/>
                  </a:cubicBezTo>
                  <a:cubicBezTo>
                    <a:pt x="767" y="1482"/>
                    <a:pt x="435" y="1624"/>
                    <a:pt x="95" y="1624"/>
                  </a:cubicBezTo>
                  <a:cubicBezTo>
                    <a:pt x="64" y="1624"/>
                    <a:pt x="32" y="1622"/>
                    <a:pt x="1" y="1620"/>
                  </a:cubicBezTo>
                  <a:lnTo>
                    <a:pt x="1" y="1620"/>
                  </a:lnTo>
                  <a:cubicBezTo>
                    <a:pt x="30" y="1677"/>
                    <a:pt x="73" y="1735"/>
                    <a:pt x="116" y="1778"/>
                  </a:cubicBezTo>
                  <a:cubicBezTo>
                    <a:pt x="250" y="1912"/>
                    <a:pt x="435" y="1977"/>
                    <a:pt x="636" y="1977"/>
                  </a:cubicBezTo>
                  <a:cubicBezTo>
                    <a:pt x="929" y="1977"/>
                    <a:pt x="1257" y="1840"/>
                    <a:pt x="1520" y="1577"/>
                  </a:cubicBezTo>
                  <a:cubicBezTo>
                    <a:pt x="1950" y="1147"/>
                    <a:pt x="2050" y="516"/>
                    <a:pt x="1721" y="187"/>
                  </a:cubicBezTo>
                  <a:cubicBezTo>
                    <a:pt x="1606" y="86"/>
                    <a:pt x="1463" y="15"/>
                    <a:pt x="1305" y="0"/>
                  </a:cubicBezTo>
                  <a:close/>
                </a:path>
              </a:pathLst>
            </a:custGeom>
            <a:solidFill>
              <a:srgbClr val="352008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CBC87F-CFA1-4F79-B817-C0A870EB7647}"/>
              </a:ext>
            </a:extLst>
          </p:cNvPr>
          <p:cNvSpPr/>
          <p:nvPr/>
        </p:nvSpPr>
        <p:spPr>
          <a:xfrm>
            <a:off x="5959" y="2621109"/>
            <a:ext cx="776256" cy="234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>
                    <a:lumMod val="10000"/>
                  </a:schemeClr>
                </a:solidFill>
              </a:rPr>
              <a:t>Sperma</a:t>
            </a:r>
            <a:endParaRPr lang="en-MY" sz="1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21BB938-094D-4D11-9746-199080C370E5}"/>
              </a:ext>
            </a:extLst>
          </p:cNvPr>
          <p:cNvSpPr/>
          <p:nvPr/>
        </p:nvSpPr>
        <p:spPr>
          <a:xfrm rot="20204368">
            <a:off x="1071196" y="3119419"/>
            <a:ext cx="776256" cy="234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10000"/>
                  </a:schemeClr>
                </a:solidFill>
              </a:rPr>
              <a:t>Ovum</a:t>
            </a:r>
            <a:endParaRPr lang="en-MY" sz="1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258E6E-CFB5-4012-9002-FE57F28F32E0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94087" y="2855156"/>
            <a:ext cx="421625" cy="35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FA24FA7-4CC6-4137-9C5A-2B137131395C}"/>
              </a:ext>
            </a:extLst>
          </p:cNvPr>
          <p:cNvSpPr/>
          <p:nvPr/>
        </p:nvSpPr>
        <p:spPr>
          <a:xfrm>
            <a:off x="5240196" y="628513"/>
            <a:ext cx="3767111" cy="10197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Ovum yang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telah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disenyawakan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dengan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sperma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dikenali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sebagai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zigot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Zigot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akan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membahagi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membentuk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banyak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sel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dikenali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sebagai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embrio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.</a:t>
            </a:r>
            <a:endParaRPr lang="en-MY" b="1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4A16C70-79E3-4C60-A383-762A3C869ECB}"/>
              </a:ext>
            </a:extLst>
          </p:cNvPr>
          <p:cNvCxnSpPr>
            <a:cxnSpLocks/>
          </p:cNvCxnSpPr>
          <p:nvPr/>
        </p:nvCxnSpPr>
        <p:spPr>
          <a:xfrm flipV="1">
            <a:off x="2677653" y="1872230"/>
            <a:ext cx="614846" cy="2189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Connector: Curved 130">
            <a:extLst>
              <a:ext uri="{FF2B5EF4-FFF2-40B4-BE49-F238E27FC236}">
                <a16:creationId xmlns:a16="http://schemas.microsoft.com/office/drawing/2014/main" id="{692AB32F-49E2-4951-9F04-B73CAB540CFA}"/>
              </a:ext>
            </a:extLst>
          </p:cNvPr>
          <p:cNvCxnSpPr/>
          <p:nvPr/>
        </p:nvCxnSpPr>
        <p:spPr>
          <a:xfrm>
            <a:off x="3292499" y="1871474"/>
            <a:ext cx="487007" cy="321033"/>
          </a:xfrm>
          <a:prstGeom prst="curvedConnector3">
            <a:avLst>
              <a:gd name="adj1" fmla="val 102399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8CE64740-C0AE-405B-BE37-D47A2F76FF2A}"/>
              </a:ext>
            </a:extLst>
          </p:cNvPr>
          <p:cNvSpPr/>
          <p:nvPr/>
        </p:nvSpPr>
        <p:spPr>
          <a:xfrm>
            <a:off x="3657235" y="598220"/>
            <a:ext cx="776256" cy="234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>
                    <a:lumMod val="10000"/>
                  </a:schemeClr>
                </a:solidFill>
              </a:rPr>
              <a:t>Embrio</a:t>
            </a:r>
            <a:endParaRPr lang="en-MY" sz="1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D7F05FD7-824E-4F63-A8DB-2910CE52E7AD}"/>
              </a:ext>
            </a:extLst>
          </p:cNvPr>
          <p:cNvSpPr/>
          <p:nvPr/>
        </p:nvSpPr>
        <p:spPr>
          <a:xfrm>
            <a:off x="2724103" y="3171320"/>
            <a:ext cx="776256" cy="234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bg1">
                    <a:lumMod val="10000"/>
                  </a:schemeClr>
                </a:solidFill>
              </a:rPr>
              <a:t>Ovari</a:t>
            </a:r>
            <a:endParaRPr lang="en-MY" sz="1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AB770A8-5A2C-4F21-9C8A-AAF955FB75DC}"/>
              </a:ext>
            </a:extLst>
          </p:cNvPr>
          <p:cNvSpPr/>
          <p:nvPr/>
        </p:nvSpPr>
        <p:spPr>
          <a:xfrm>
            <a:off x="3858234" y="2020787"/>
            <a:ext cx="699769" cy="265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>
                    <a:lumMod val="10000"/>
                  </a:schemeClr>
                </a:solidFill>
              </a:rPr>
              <a:t>Uterus</a:t>
            </a:r>
            <a:endParaRPr lang="en-MY" sz="11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38" name="Google Shape;1906;p75">
            <a:extLst>
              <a:ext uri="{FF2B5EF4-FFF2-40B4-BE49-F238E27FC236}">
                <a16:creationId xmlns:a16="http://schemas.microsoft.com/office/drawing/2014/main" id="{706EF217-F77B-43DB-9F97-1686CB589A47}"/>
              </a:ext>
            </a:extLst>
          </p:cNvPr>
          <p:cNvGrpSpPr/>
          <p:nvPr/>
        </p:nvGrpSpPr>
        <p:grpSpPr>
          <a:xfrm>
            <a:off x="3752992" y="854243"/>
            <a:ext cx="486975" cy="443250"/>
            <a:chOff x="978438" y="2764200"/>
            <a:chExt cx="486975" cy="443250"/>
          </a:xfrm>
        </p:grpSpPr>
        <p:sp>
          <p:nvSpPr>
            <p:cNvPr id="139" name="Google Shape;1907;p75">
              <a:extLst>
                <a:ext uri="{FF2B5EF4-FFF2-40B4-BE49-F238E27FC236}">
                  <a16:creationId xmlns:a16="http://schemas.microsoft.com/office/drawing/2014/main" id="{81F6B9AF-0454-4DF5-A785-1A3141074844}"/>
                </a:ext>
              </a:extLst>
            </p:cNvPr>
            <p:cNvSpPr/>
            <p:nvPr/>
          </p:nvSpPr>
          <p:spPr>
            <a:xfrm>
              <a:off x="978438" y="2764200"/>
              <a:ext cx="462975" cy="439875"/>
            </a:xfrm>
            <a:custGeom>
              <a:avLst/>
              <a:gdLst/>
              <a:ahLst/>
              <a:cxnLst/>
              <a:rect l="l" t="t" r="r" b="b"/>
              <a:pathLst>
                <a:path w="18519" h="17595" extrusionOk="0">
                  <a:moveTo>
                    <a:pt x="9739" y="0"/>
                  </a:moveTo>
                  <a:cubicBezTo>
                    <a:pt x="7471" y="0"/>
                    <a:pt x="5203" y="867"/>
                    <a:pt x="3469" y="2602"/>
                  </a:cubicBezTo>
                  <a:cubicBezTo>
                    <a:pt x="0" y="6056"/>
                    <a:pt x="0" y="11674"/>
                    <a:pt x="3469" y="15143"/>
                  </a:cubicBezTo>
                  <a:lnTo>
                    <a:pt x="4014" y="15257"/>
                  </a:lnTo>
                  <a:cubicBezTo>
                    <a:pt x="5550" y="16765"/>
                    <a:pt x="7626" y="17594"/>
                    <a:pt x="9767" y="17594"/>
                  </a:cubicBezTo>
                  <a:cubicBezTo>
                    <a:pt x="9803" y="17594"/>
                    <a:pt x="9839" y="17594"/>
                    <a:pt x="9876" y="17593"/>
                  </a:cubicBezTo>
                  <a:cubicBezTo>
                    <a:pt x="14777" y="17593"/>
                    <a:pt x="18518" y="13910"/>
                    <a:pt x="18518" y="9023"/>
                  </a:cubicBezTo>
                  <a:cubicBezTo>
                    <a:pt x="18518" y="6715"/>
                    <a:pt x="17673" y="4823"/>
                    <a:pt x="16239" y="3246"/>
                  </a:cubicBezTo>
                  <a:lnTo>
                    <a:pt x="16254" y="3232"/>
                  </a:lnTo>
                  <a:lnTo>
                    <a:pt x="16010" y="2602"/>
                  </a:lnTo>
                  <a:cubicBezTo>
                    <a:pt x="14276" y="867"/>
                    <a:pt x="12008" y="0"/>
                    <a:pt x="9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08;p75">
              <a:extLst>
                <a:ext uri="{FF2B5EF4-FFF2-40B4-BE49-F238E27FC236}">
                  <a16:creationId xmlns:a16="http://schemas.microsoft.com/office/drawing/2014/main" id="{274A38A3-D3BC-42F8-91A7-688C2A218D79}"/>
                </a:ext>
              </a:extLst>
            </p:cNvPr>
            <p:cNvSpPr/>
            <p:nvPr/>
          </p:nvSpPr>
          <p:spPr>
            <a:xfrm>
              <a:off x="1046163" y="2838925"/>
              <a:ext cx="208200" cy="229300"/>
            </a:xfrm>
            <a:custGeom>
              <a:avLst/>
              <a:gdLst/>
              <a:ahLst/>
              <a:cxnLst/>
              <a:rect l="l" t="t" r="r" b="b"/>
              <a:pathLst>
                <a:path w="8328" h="9172" extrusionOk="0">
                  <a:moveTo>
                    <a:pt x="5461" y="0"/>
                  </a:moveTo>
                  <a:cubicBezTo>
                    <a:pt x="5122" y="0"/>
                    <a:pt x="4777" y="69"/>
                    <a:pt x="4443" y="214"/>
                  </a:cubicBezTo>
                  <a:cubicBezTo>
                    <a:pt x="2953" y="845"/>
                    <a:pt x="2422" y="2680"/>
                    <a:pt x="3325" y="4013"/>
                  </a:cubicBezTo>
                  <a:cubicBezTo>
                    <a:pt x="932" y="4142"/>
                    <a:pt x="0" y="7194"/>
                    <a:pt x="1906" y="8642"/>
                  </a:cubicBezTo>
                  <a:cubicBezTo>
                    <a:pt x="2393" y="9009"/>
                    <a:pt x="2929" y="9172"/>
                    <a:pt x="3449" y="9172"/>
                  </a:cubicBezTo>
                  <a:cubicBezTo>
                    <a:pt x="4980" y="9172"/>
                    <a:pt x="6373" y="7763"/>
                    <a:pt x="5977" y="6019"/>
                  </a:cubicBezTo>
                  <a:cubicBezTo>
                    <a:pt x="5905" y="5704"/>
                    <a:pt x="5776" y="5417"/>
                    <a:pt x="5604" y="5159"/>
                  </a:cubicBezTo>
                  <a:cubicBezTo>
                    <a:pt x="7195" y="5073"/>
                    <a:pt x="8328" y="3568"/>
                    <a:pt x="7969" y="2020"/>
                  </a:cubicBezTo>
                  <a:lnTo>
                    <a:pt x="7969" y="2006"/>
                  </a:lnTo>
                  <a:cubicBezTo>
                    <a:pt x="7692" y="797"/>
                    <a:pt x="6617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09;p75">
              <a:extLst>
                <a:ext uri="{FF2B5EF4-FFF2-40B4-BE49-F238E27FC236}">
                  <a16:creationId xmlns:a16="http://schemas.microsoft.com/office/drawing/2014/main" id="{5EDA3FDD-2A8A-4418-B5AC-BEB248BA3E61}"/>
                </a:ext>
              </a:extLst>
            </p:cNvPr>
            <p:cNvSpPr/>
            <p:nvPr/>
          </p:nvSpPr>
          <p:spPr>
            <a:xfrm>
              <a:off x="1128938" y="2853500"/>
              <a:ext cx="105350" cy="100025"/>
            </a:xfrm>
            <a:custGeom>
              <a:avLst/>
              <a:gdLst/>
              <a:ahLst/>
              <a:cxnLst/>
              <a:rect l="l" t="t" r="r" b="b"/>
              <a:pathLst>
                <a:path w="4214" h="4001" extrusionOk="0">
                  <a:moveTo>
                    <a:pt x="2070" y="0"/>
                  </a:moveTo>
                  <a:cubicBezTo>
                    <a:pt x="1949" y="0"/>
                    <a:pt x="1823" y="24"/>
                    <a:pt x="1706" y="47"/>
                  </a:cubicBezTo>
                  <a:cubicBezTo>
                    <a:pt x="674" y="276"/>
                    <a:pt x="0" y="1280"/>
                    <a:pt x="172" y="2326"/>
                  </a:cubicBezTo>
                  <a:cubicBezTo>
                    <a:pt x="345" y="3300"/>
                    <a:pt x="1189" y="4000"/>
                    <a:pt x="2160" y="4000"/>
                  </a:cubicBezTo>
                  <a:cubicBezTo>
                    <a:pt x="2233" y="4000"/>
                    <a:pt x="2306" y="3997"/>
                    <a:pt x="2379" y="3989"/>
                  </a:cubicBezTo>
                  <a:cubicBezTo>
                    <a:pt x="3426" y="3874"/>
                    <a:pt x="4214" y="2942"/>
                    <a:pt x="4142" y="1882"/>
                  </a:cubicBezTo>
                  <a:cubicBezTo>
                    <a:pt x="4085" y="821"/>
                    <a:pt x="3211" y="4"/>
                    <a:pt x="2150" y="4"/>
                  </a:cubicBezTo>
                  <a:cubicBezTo>
                    <a:pt x="2124" y="2"/>
                    <a:pt x="2097" y="0"/>
                    <a:pt x="2070" y="0"/>
                  </a:cubicBezTo>
                  <a:close/>
                </a:path>
              </a:pathLst>
            </a:custGeom>
            <a:solidFill>
              <a:srgbClr val="C3927D">
                <a:alpha val="63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10;p75">
              <a:extLst>
                <a:ext uri="{FF2B5EF4-FFF2-40B4-BE49-F238E27FC236}">
                  <a16:creationId xmlns:a16="http://schemas.microsoft.com/office/drawing/2014/main" id="{AB8673C7-66AB-47BB-A420-6065B18EE7BD}"/>
                </a:ext>
              </a:extLst>
            </p:cNvPr>
            <p:cNvSpPr/>
            <p:nvPr/>
          </p:nvSpPr>
          <p:spPr>
            <a:xfrm>
              <a:off x="1079488" y="2953550"/>
              <a:ext cx="108950" cy="100125"/>
            </a:xfrm>
            <a:custGeom>
              <a:avLst/>
              <a:gdLst/>
              <a:ahLst/>
              <a:cxnLst/>
              <a:rect l="l" t="t" r="r" b="b"/>
              <a:pathLst>
                <a:path w="4358" h="4005" extrusionOk="0">
                  <a:moveTo>
                    <a:pt x="2136" y="1"/>
                  </a:moveTo>
                  <a:cubicBezTo>
                    <a:pt x="1132" y="1"/>
                    <a:pt x="287" y="732"/>
                    <a:pt x="144" y="1721"/>
                  </a:cubicBezTo>
                  <a:cubicBezTo>
                    <a:pt x="0" y="2710"/>
                    <a:pt x="616" y="3641"/>
                    <a:pt x="1562" y="3928"/>
                  </a:cubicBezTo>
                  <a:cubicBezTo>
                    <a:pt x="1745" y="3980"/>
                    <a:pt x="1930" y="4005"/>
                    <a:pt x="2113" y="4005"/>
                  </a:cubicBezTo>
                  <a:cubicBezTo>
                    <a:pt x="2888" y="4005"/>
                    <a:pt x="3619" y="3555"/>
                    <a:pt x="3956" y="2824"/>
                  </a:cubicBezTo>
                  <a:cubicBezTo>
                    <a:pt x="4357" y="1907"/>
                    <a:pt x="4042" y="832"/>
                    <a:pt x="3196" y="302"/>
                  </a:cubicBezTo>
                  <a:cubicBezTo>
                    <a:pt x="2881" y="101"/>
                    <a:pt x="2508" y="1"/>
                    <a:pt x="2136" y="1"/>
                  </a:cubicBezTo>
                  <a:close/>
                </a:path>
              </a:pathLst>
            </a:custGeom>
            <a:solidFill>
              <a:srgbClr val="C3927D">
                <a:alpha val="63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11;p75">
              <a:extLst>
                <a:ext uri="{FF2B5EF4-FFF2-40B4-BE49-F238E27FC236}">
                  <a16:creationId xmlns:a16="http://schemas.microsoft.com/office/drawing/2014/main" id="{B5C7101F-82DB-44C8-9A43-A44CB9BC75FB}"/>
                </a:ext>
              </a:extLst>
            </p:cNvPr>
            <p:cNvSpPr/>
            <p:nvPr/>
          </p:nvSpPr>
          <p:spPr>
            <a:xfrm>
              <a:off x="1017138" y="2796250"/>
              <a:ext cx="401700" cy="386225"/>
            </a:xfrm>
            <a:custGeom>
              <a:avLst/>
              <a:gdLst/>
              <a:ahLst/>
              <a:cxnLst/>
              <a:rect l="l" t="t" r="r" b="b"/>
              <a:pathLst>
                <a:path w="16068" h="15449" extrusionOk="0">
                  <a:moveTo>
                    <a:pt x="8347" y="563"/>
                  </a:moveTo>
                  <a:cubicBezTo>
                    <a:pt x="9266" y="563"/>
                    <a:pt x="10194" y="740"/>
                    <a:pt x="11079" y="1105"/>
                  </a:cubicBezTo>
                  <a:cubicBezTo>
                    <a:pt x="13745" y="2208"/>
                    <a:pt x="15494" y="4817"/>
                    <a:pt x="15494" y="7712"/>
                  </a:cubicBezTo>
                  <a:cubicBezTo>
                    <a:pt x="15494" y="11668"/>
                    <a:pt x="12298" y="14878"/>
                    <a:pt x="8342" y="14878"/>
                  </a:cubicBezTo>
                  <a:lnTo>
                    <a:pt x="8342" y="14864"/>
                  </a:lnTo>
                  <a:cubicBezTo>
                    <a:pt x="5447" y="14864"/>
                    <a:pt x="2838" y="13130"/>
                    <a:pt x="1735" y="10449"/>
                  </a:cubicBezTo>
                  <a:cubicBezTo>
                    <a:pt x="631" y="7784"/>
                    <a:pt x="1233" y="4702"/>
                    <a:pt x="3282" y="2652"/>
                  </a:cubicBezTo>
                  <a:cubicBezTo>
                    <a:pt x="4655" y="1290"/>
                    <a:pt x="6484" y="563"/>
                    <a:pt x="8347" y="563"/>
                  </a:cubicBezTo>
                  <a:close/>
                  <a:moveTo>
                    <a:pt x="8342" y="1"/>
                  </a:moveTo>
                  <a:cubicBezTo>
                    <a:pt x="5217" y="1"/>
                    <a:pt x="2394" y="1878"/>
                    <a:pt x="1204" y="4759"/>
                  </a:cubicBezTo>
                  <a:cubicBezTo>
                    <a:pt x="0" y="7655"/>
                    <a:pt x="660" y="10980"/>
                    <a:pt x="2867" y="13187"/>
                  </a:cubicBezTo>
                  <a:cubicBezTo>
                    <a:pt x="4354" y="14664"/>
                    <a:pt x="6329" y="15448"/>
                    <a:pt x="8341" y="15448"/>
                  </a:cubicBezTo>
                  <a:cubicBezTo>
                    <a:pt x="9335" y="15448"/>
                    <a:pt x="10337" y="15257"/>
                    <a:pt x="11294" y="14864"/>
                  </a:cubicBezTo>
                  <a:cubicBezTo>
                    <a:pt x="14175" y="13660"/>
                    <a:pt x="16067" y="10851"/>
                    <a:pt x="16067" y="7726"/>
                  </a:cubicBezTo>
                  <a:cubicBezTo>
                    <a:pt x="16067" y="3455"/>
                    <a:pt x="12599" y="1"/>
                    <a:pt x="8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12;p75">
              <a:extLst>
                <a:ext uri="{FF2B5EF4-FFF2-40B4-BE49-F238E27FC236}">
                  <a16:creationId xmlns:a16="http://schemas.microsoft.com/office/drawing/2014/main" id="{3743389A-7133-4913-8410-3BA45C8F7032}"/>
                </a:ext>
              </a:extLst>
            </p:cNvPr>
            <p:cNvSpPr/>
            <p:nvPr/>
          </p:nvSpPr>
          <p:spPr>
            <a:xfrm>
              <a:off x="1065513" y="2828875"/>
              <a:ext cx="399900" cy="378575"/>
            </a:xfrm>
            <a:custGeom>
              <a:avLst/>
              <a:gdLst/>
              <a:ahLst/>
              <a:cxnLst/>
              <a:rect l="l" t="t" r="r" b="b"/>
              <a:pathLst>
                <a:path w="15996" h="15143" extrusionOk="0">
                  <a:moveTo>
                    <a:pt x="12541" y="0"/>
                  </a:moveTo>
                  <a:lnTo>
                    <a:pt x="12527" y="15"/>
                  </a:lnTo>
                  <a:cubicBezTo>
                    <a:pt x="12312" y="230"/>
                    <a:pt x="12298" y="573"/>
                    <a:pt x="12513" y="803"/>
                  </a:cubicBezTo>
                  <a:cubicBezTo>
                    <a:pt x="15522" y="4071"/>
                    <a:pt x="15422" y="9144"/>
                    <a:pt x="12283" y="12298"/>
                  </a:cubicBezTo>
                  <a:cubicBezTo>
                    <a:pt x="10664" y="13909"/>
                    <a:pt x="8543" y="14720"/>
                    <a:pt x="6418" y="14720"/>
                  </a:cubicBezTo>
                  <a:cubicBezTo>
                    <a:pt x="4404" y="14720"/>
                    <a:pt x="2386" y="13991"/>
                    <a:pt x="789" y="12527"/>
                  </a:cubicBezTo>
                  <a:cubicBezTo>
                    <a:pt x="678" y="12423"/>
                    <a:pt x="540" y="12373"/>
                    <a:pt x="403" y="12373"/>
                  </a:cubicBezTo>
                  <a:cubicBezTo>
                    <a:pt x="257" y="12373"/>
                    <a:pt x="111" y="12430"/>
                    <a:pt x="0" y="12541"/>
                  </a:cubicBezTo>
                  <a:cubicBezTo>
                    <a:pt x="1727" y="14275"/>
                    <a:pt x="3995" y="15143"/>
                    <a:pt x="6264" y="15143"/>
                  </a:cubicBezTo>
                  <a:cubicBezTo>
                    <a:pt x="8532" y="15143"/>
                    <a:pt x="10800" y="14275"/>
                    <a:pt x="12527" y="12541"/>
                  </a:cubicBezTo>
                  <a:cubicBezTo>
                    <a:pt x="15995" y="9073"/>
                    <a:pt x="15995" y="3469"/>
                    <a:pt x="1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13;p75">
              <a:extLst>
                <a:ext uri="{FF2B5EF4-FFF2-40B4-BE49-F238E27FC236}">
                  <a16:creationId xmlns:a16="http://schemas.microsoft.com/office/drawing/2014/main" id="{BD1D1427-9B0D-4853-914A-4A95DBE0CD9C}"/>
                </a:ext>
              </a:extLst>
            </p:cNvPr>
            <p:cNvSpPr/>
            <p:nvPr/>
          </p:nvSpPr>
          <p:spPr>
            <a:xfrm>
              <a:off x="1118188" y="2838975"/>
              <a:ext cx="271250" cy="307800"/>
            </a:xfrm>
            <a:custGeom>
              <a:avLst/>
              <a:gdLst/>
              <a:ahLst/>
              <a:cxnLst/>
              <a:rect l="l" t="t" r="r" b="b"/>
              <a:pathLst>
                <a:path w="10850" h="12312" extrusionOk="0">
                  <a:moveTo>
                    <a:pt x="6005" y="0"/>
                  </a:moveTo>
                  <a:cubicBezTo>
                    <a:pt x="5924" y="0"/>
                    <a:pt x="5843" y="4"/>
                    <a:pt x="5762" y="12"/>
                  </a:cubicBezTo>
                  <a:cubicBezTo>
                    <a:pt x="4214" y="169"/>
                    <a:pt x="3153" y="1646"/>
                    <a:pt x="3497" y="3151"/>
                  </a:cubicBezTo>
                  <a:cubicBezTo>
                    <a:pt x="3555" y="3409"/>
                    <a:pt x="3655" y="3638"/>
                    <a:pt x="3770" y="3867"/>
                  </a:cubicBezTo>
                  <a:cubicBezTo>
                    <a:pt x="2508" y="4283"/>
                    <a:pt x="1777" y="5587"/>
                    <a:pt x="2078" y="6877"/>
                  </a:cubicBezTo>
                  <a:cubicBezTo>
                    <a:pt x="2107" y="7035"/>
                    <a:pt x="2164" y="7192"/>
                    <a:pt x="2222" y="7336"/>
                  </a:cubicBezTo>
                  <a:cubicBezTo>
                    <a:pt x="444" y="8024"/>
                    <a:pt x="0" y="10346"/>
                    <a:pt x="1419" y="11636"/>
                  </a:cubicBezTo>
                  <a:cubicBezTo>
                    <a:pt x="1922" y="12097"/>
                    <a:pt x="2537" y="12311"/>
                    <a:pt x="3144" y="12311"/>
                  </a:cubicBezTo>
                  <a:cubicBezTo>
                    <a:pt x="4231" y="12311"/>
                    <a:pt x="5292" y="11624"/>
                    <a:pt x="5633" y="10446"/>
                  </a:cubicBezTo>
                  <a:cubicBezTo>
                    <a:pt x="5690" y="10489"/>
                    <a:pt x="5748" y="10532"/>
                    <a:pt x="5805" y="10575"/>
                  </a:cubicBezTo>
                  <a:cubicBezTo>
                    <a:pt x="6148" y="10790"/>
                    <a:pt x="6512" y="10887"/>
                    <a:pt x="6866" y="10887"/>
                  </a:cubicBezTo>
                  <a:cubicBezTo>
                    <a:pt x="8064" y="10887"/>
                    <a:pt x="9139" y="9779"/>
                    <a:pt x="8829" y="8439"/>
                  </a:cubicBezTo>
                  <a:cubicBezTo>
                    <a:pt x="8772" y="8167"/>
                    <a:pt x="8657" y="7909"/>
                    <a:pt x="8485" y="7694"/>
                  </a:cubicBezTo>
                  <a:lnTo>
                    <a:pt x="8585" y="7665"/>
                  </a:lnTo>
                  <a:cubicBezTo>
                    <a:pt x="9976" y="7350"/>
                    <a:pt x="10850" y="5974"/>
                    <a:pt x="10535" y="4584"/>
                  </a:cubicBezTo>
                  <a:lnTo>
                    <a:pt x="10520" y="4584"/>
                  </a:lnTo>
                  <a:cubicBezTo>
                    <a:pt x="10305" y="3624"/>
                    <a:pt x="9546" y="2864"/>
                    <a:pt x="8585" y="2649"/>
                  </a:cubicBezTo>
                  <a:cubicBezTo>
                    <a:pt x="8626" y="1183"/>
                    <a:pt x="7433" y="0"/>
                    <a:pt x="60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14;p75">
              <a:extLst>
                <a:ext uri="{FF2B5EF4-FFF2-40B4-BE49-F238E27FC236}">
                  <a16:creationId xmlns:a16="http://schemas.microsoft.com/office/drawing/2014/main" id="{E6B224CD-F049-4BD6-B8C0-7A8EB3DD9031}"/>
                </a:ext>
              </a:extLst>
            </p:cNvPr>
            <p:cNvSpPr/>
            <p:nvPr/>
          </p:nvSpPr>
          <p:spPr>
            <a:xfrm>
              <a:off x="1288388" y="2919150"/>
              <a:ext cx="84575" cy="96075"/>
            </a:xfrm>
            <a:custGeom>
              <a:avLst/>
              <a:gdLst/>
              <a:ahLst/>
              <a:cxnLst/>
              <a:rect l="l" t="t" r="r" b="b"/>
              <a:pathLst>
                <a:path w="3383" h="3843" extrusionOk="0">
                  <a:moveTo>
                    <a:pt x="1691" y="1"/>
                  </a:moveTo>
                  <a:cubicBezTo>
                    <a:pt x="1476" y="861"/>
                    <a:pt x="846" y="1535"/>
                    <a:pt x="0" y="1821"/>
                  </a:cubicBezTo>
                  <a:cubicBezTo>
                    <a:pt x="129" y="2036"/>
                    <a:pt x="215" y="2266"/>
                    <a:pt x="272" y="2524"/>
                  </a:cubicBezTo>
                  <a:cubicBezTo>
                    <a:pt x="315" y="2710"/>
                    <a:pt x="344" y="2911"/>
                    <a:pt x="344" y="3111"/>
                  </a:cubicBezTo>
                  <a:cubicBezTo>
                    <a:pt x="917" y="3168"/>
                    <a:pt x="1462" y="3426"/>
                    <a:pt x="1878" y="3842"/>
                  </a:cubicBezTo>
                  <a:cubicBezTo>
                    <a:pt x="2838" y="3498"/>
                    <a:pt x="3383" y="2495"/>
                    <a:pt x="3168" y="1506"/>
                  </a:cubicBezTo>
                  <a:cubicBezTo>
                    <a:pt x="3039" y="976"/>
                    <a:pt x="2723" y="531"/>
                    <a:pt x="2265" y="245"/>
                  </a:cubicBezTo>
                  <a:cubicBezTo>
                    <a:pt x="2093" y="130"/>
                    <a:pt x="1892" y="58"/>
                    <a:pt x="1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15;p75">
              <a:extLst>
                <a:ext uri="{FF2B5EF4-FFF2-40B4-BE49-F238E27FC236}">
                  <a16:creationId xmlns:a16="http://schemas.microsoft.com/office/drawing/2014/main" id="{4F29EBC2-51FA-434F-B83E-50B4E4E63121}"/>
                </a:ext>
              </a:extLst>
            </p:cNvPr>
            <p:cNvSpPr/>
            <p:nvPr/>
          </p:nvSpPr>
          <p:spPr>
            <a:xfrm>
              <a:off x="1134663" y="3034900"/>
              <a:ext cx="118725" cy="97525"/>
            </a:xfrm>
            <a:custGeom>
              <a:avLst/>
              <a:gdLst/>
              <a:ahLst/>
              <a:cxnLst/>
              <a:rect l="l" t="t" r="r" b="b"/>
              <a:pathLst>
                <a:path w="4749" h="3901" extrusionOk="0">
                  <a:moveTo>
                    <a:pt x="1864" y="0"/>
                  </a:moveTo>
                  <a:cubicBezTo>
                    <a:pt x="215" y="545"/>
                    <a:pt x="0" y="2795"/>
                    <a:pt x="1505" y="3641"/>
                  </a:cubicBezTo>
                  <a:cubicBezTo>
                    <a:pt x="1827" y="3820"/>
                    <a:pt x="2161" y="3901"/>
                    <a:pt x="2485" y="3901"/>
                  </a:cubicBezTo>
                  <a:cubicBezTo>
                    <a:pt x="3691" y="3901"/>
                    <a:pt x="4749" y="2781"/>
                    <a:pt x="4444" y="1448"/>
                  </a:cubicBezTo>
                  <a:cubicBezTo>
                    <a:pt x="4415" y="1290"/>
                    <a:pt x="4358" y="1147"/>
                    <a:pt x="4286" y="1004"/>
                  </a:cubicBezTo>
                  <a:cubicBezTo>
                    <a:pt x="4157" y="1023"/>
                    <a:pt x="4029" y="1033"/>
                    <a:pt x="3901" y="1033"/>
                  </a:cubicBezTo>
                  <a:cubicBezTo>
                    <a:pt x="3104" y="1033"/>
                    <a:pt x="2346" y="655"/>
                    <a:pt x="1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16;p75">
              <a:extLst>
                <a:ext uri="{FF2B5EF4-FFF2-40B4-BE49-F238E27FC236}">
                  <a16:creationId xmlns:a16="http://schemas.microsoft.com/office/drawing/2014/main" id="{7ADC7C13-60CA-4C5A-B286-7DC7F96C0300}"/>
                </a:ext>
              </a:extLst>
            </p:cNvPr>
            <p:cNvSpPr/>
            <p:nvPr/>
          </p:nvSpPr>
          <p:spPr>
            <a:xfrm>
              <a:off x="1099188" y="2996550"/>
              <a:ext cx="33350" cy="28575"/>
            </a:xfrm>
            <a:custGeom>
              <a:avLst/>
              <a:gdLst/>
              <a:ahLst/>
              <a:cxnLst/>
              <a:rect l="l" t="t" r="r" b="b"/>
              <a:pathLst>
                <a:path w="1334" h="1143" extrusionOk="0">
                  <a:moveTo>
                    <a:pt x="760" y="1"/>
                  </a:moveTo>
                  <a:cubicBezTo>
                    <a:pt x="258" y="1"/>
                    <a:pt x="0" y="617"/>
                    <a:pt x="359" y="975"/>
                  </a:cubicBezTo>
                  <a:cubicBezTo>
                    <a:pt x="474" y="1091"/>
                    <a:pt x="616" y="1142"/>
                    <a:pt x="756" y="1142"/>
                  </a:cubicBezTo>
                  <a:cubicBezTo>
                    <a:pt x="1050" y="1142"/>
                    <a:pt x="1333" y="914"/>
                    <a:pt x="1333" y="574"/>
                  </a:cubicBezTo>
                  <a:cubicBezTo>
                    <a:pt x="1333" y="259"/>
                    <a:pt x="1075" y="1"/>
                    <a:pt x="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17;p75">
              <a:extLst>
                <a:ext uri="{FF2B5EF4-FFF2-40B4-BE49-F238E27FC236}">
                  <a16:creationId xmlns:a16="http://schemas.microsoft.com/office/drawing/2014/main" id="{467B2784-9393-4076-A3BF-D551DF4C9CFE}"/>
                </a:ext>
              </a:extLst>
            </p:cNvPr>
            <p:cNvSpPr/>
            <p:nvPr/>
          </p:nvSpPr>
          <p:spPr>
            <a:xfrm>
              <a:off x="1212113" y="2853325"/>
              <a:ext cx="120725" cy="99175"/>
            </a:xfrm>
            <a:custGeom>
              <a:avLst/>
              <a:gdLst/>
              <a:ahLst/>
              <a:cxnLst/>
              <a:rect l="l" t="t" r="r" b="b"/>
              <a:pathLst>
                <a:path w="4829" h="3967" extrusionOk="0">
                  <a:moveTo>
                    <a:pt x="2264" y="0"/>
                  </a:moveTo>
                  <a:cubicBezTo>
                    <a:pt x="1069" y="0"/>
                    <a:pt x="0" y="1109"/>
                    <a:pt x="299" y="2448"/>
                  </a:cubicBezTo>
                  <a:cubicBezTo>
                    <a:pt x="357" y="2706"/>
                    <a:pt x="471" y="2949"/>
                    <a:pt x="615" y="3164"/>
                  </a:cubicBezTo>
                  <a:cubicBezTo>
                    <a:pt x="691" y="3157"/>
                    <a:pt x="768" y="3154"/>
                    <a:pt x="844" y="3154"/>
                  </a:cubicBezTo>
                  <a:cubicBezTo>
                    <a:pt x="1549" y="3154"/>
                    <a:pt x="2214" y="3449"/>
                    <a:pt x="2693" y="3967"/>
                  </a:cubicBezTo>
                  <a:cubicBezTo>
                    <a:pt x="4441" y="3566"/>
                    <a:pt x="4828" y="1258"/>
                    <a:pt x="3323" y="312"/>
                  </a:cubicBezTo>
                  <a:cubicBezTo>
                    <a:pt x="2981" y="97"/>
                    <a:pt x="2617" y="0"/>
                    <a:pt x="2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18;p75">
              <a:extLst>
                <a:ext uri="{FF2B5EF4-FFF2-40B4-BE49-F238E27FC236}">
                  <a16:creationId xmlns:a16="http://schemas.microsoft.com/office/drawing/2014/main" id="{CBF45CB6-1714-4264-B9DD-95F7357D2C47}"/>
                </a:ext>
              </a:extLst>
            </p:cNvPr>
            <p:cNvSpPr/>
            <p:nvPr/>
          </p:nvSpPr>
          <p:spPr>
            <a:xfrm>
              <a:off x="1292313" y="3053525"/>
              <a:ext cx="33350" cy="28925"/>
            </a:xfrm>
            <a:custGeom>
              <a:avLst/>
              <a:gdLst/>
              <a:ahLst/>
              <a:cxnLst/>
              <a:rect l="l" t="t" r="r" b="b"/>
              <a:pathLst>
                <a:path w="1334" h="1157" extrusionOk="0">
                  <a:moveTo>
                    <a:pt x="760" y="1"/>
                  </a:moveTo>
                  <a:cubicBezTo>
                    <a:pt x="259" y="1"/>
                    <a:pt x="1" y="631"/>
                    <a:pt x="359" y="990"/>
                  </a:cubicBezTo>
                  <a:cubicBezTo>
                    <a:pt x="474" y="1105"/>
                    <a:pt x="615" y="1156"/>
                    <a:pt x="754" y="1156"/>
                  </a:cubicBezTo>
                  <a:cubicBezTo>
                    <a:pt x="1049" y="1156"/>
                    <a:pt x="1334" y="925"/>
                    <a:pt x="1334" y="574"/>
                  </a:cubicBezTo>
                  <a:cubicBezTo>
                    <a:pt x="1334" y="259"/>
                    <a:pt x="1076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19;p75">
              <a:extLst>
                <a:ext uri="{FF2B5EF4-FFF2-40B4-BE49-F238E27FC236}">
                  <a16:creationId xmlns:a16="http://schemas.microsoft.com/office/drawing/2014/main" id="{8BBE2F41-85B4-48EF-A31C-EF2D2856CE18}"/>
                </a:ext>
              </a:extLst>
            </p:cNvPr>
            <p:cNvSpPr/>
            <p:nvPr/>
          </p:nvSpPr>
          <p:spPr>
            <a:xfrm>
              <a:off x="1313813" y="2939225"/>
              <a:ext cx="33350" cy="28575"/>
            </a:xfrm>
            <a:custGeom>
              <a:avLst/>
              <a:gdLst/>
              <a:ahLst/>
              <a:cxnLst/>
              <a:rect l="l" t="t" r="r" b="b"/>
              <a:pathLst>
                <a:path w="1334" h="1143" extrusionOk="0">
                  <a:moveTo>
                    <a:pt x="760" y="1"/>
                  </a:moveTo>
                  <a:cubicBezTo>
                    <a:pt x="259" y="1"/>
                    <a:pt x="1" y="617"/>
                    <a:pt x="359" y="975"/>
                  </a:cubicBezTo>
                  <a:cubicBezTo>
                    <a:pt x="474" y="1091"/>
                    <a:pt x="617" y="1142"/>
                    <a:pt x="756" y="1142"/>
                  </a:cubicBezTo>
                  <a:cubicBezTo>
                    <a:pt x="1050" y="1142"/>
                    <a:pt x="1334" y="914"/>
                    <a:pt x="1334" y="574"/>
                  </a:cubicBezTo>
                  <a:cubicBezTo>
                    <a:pt x="1334" y="259"/>
                    <a:pt x="1076" y="1"/>
                    <a:pt x="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20;p75">
              <a:extLst>
                <a:ext uri="{FF2B5EF4-FFF2-40B4-BE49-F238E27FC236}">
                  <a16:creationId xmlns:a16="http://schemas.microsoft.com/office/drawing/2014/main" id="{58A6D949-142B-4BC1-BBF4-F5059CCC2B5B}"/>
                </a:ext>
              </a:extLst>
            </p:cNvPr>
            <p:cNvSpPr/>
            <p:nvPr/>
          </p:nvSpPr>
          <p:spPr>
            <a:xfrm>
              <a:off x="1177663" y="3089350"/>
              <a:ext cx="33700" cy="28800"/>
            </a:xfrm>
            <a:custGeom>
              <a:avLst/>
              <a:gdLst/>
              <a:ahLst/>
              <a:cxnLst/>
              <a:rect l="l" t="t" r="r" b="b"/>
              <a:pathLst>
                <a:path w="1348" h="1152" extrusionOk="0">
                  <a:moveTo>
                    <a:pt x="774" y="1"/>
                  </a:moveTo>
                  <a:cubicBezTo>
                    <a:pt x="258" y="1"/>
                    <a:pt x="0" y="617"/>
                    <a:pt x="373" y="976"/>
                  </a:cubicBezTo>
                  <a:cubicBezTo>
                    <a:pt x="490" y="1097"/>
                    <a:pt x="635" y="1152"/>
                    <a:pt x="777" y="1152"/>
                  </a:cubicBezTo>
                  <a:cubicBezTo>
                    <a:pt x="1069" y="1152"/>
                    <a:pt x="1348" y="921"/>
                    <a:pt x="1348" y="574"/>
                  </a:cubicBezTo>
                  <a:cubicBezTo>
                    <a:pt x="1348" y="259"/>
                    <a:pt x="109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21;p75">
              <a:extLst>
                <a:ext uri="{FF2B5EF4-FFF2-40B4-BE49-F238E27FC236}">
                  <a16:creationId xmlns:a16="http://schemas.microsoft.com/office/drawing/2014/main" id="{B3850A0B-B5D3-4409-B629-72DBF69211E7}"/>
                </a:ext>
              </a:extLst>
            </p:cNvPr>
            <p:cNvSpPr/>
            <p:nvPr/>
          </p:nvSpPr>
          <p:spPr>
            <a:xfrm>
              <a:off x="1256488" y="2867575"/>
              <a:ext cx="33350" cy="28900"/>
            </a:xfrm>
            <a:custGeom>
              <a:avLst/>
              <a:gdLst/>
              <a:ahLst/>
              <a:cxnLst/>
              <a:rect l="l" t="t" r="r" b="b"/>
              <a:pathLst>
                <a:path w="1334" h="1156" extrusionOk="0">
                  <a:moveTo>
                    <a:pt x="774" y="0"/>
                  </a:moveTo>
                  <a:cubicBezTo>
                    <a:pt x="259" y="0"/>
                    <a:pt x="1" y="616"/>
                    <a:pt x="359" y="989"/>
                  </a:cubicBezTo>
                  <a:cubicBezTo>
                    <a:pt x="474" y="1104"/>
                    <a:pt x="615" y="1155"/>
                    <a:pt x="754" y="1155"/>
                  </a:cubicBezTo>
                  <a:cubicBezTo>
                    <a:pt x="1049" y="1155"/>
                    <a:pt x="1333" y="924"/>
                    <a:pt x="1333" y="573"/>
                  </a:cubicBezTo>
                  <a:cubicBezTo>
                    <a:pt x="1333" y="258"/>
                    <a:pt x="1090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22;p75">
              <a:extLst>
                <a:ext uri="{FF2B5EF4-FFF2-40B4-BE49-F238E27FC236}">
                  <a16:creationId xmlns:a16="http://schemas.microsoft.com/office/drawing/2014/main" id="{6D6974E7-1549-40A4-94D0-4EDD2605E24C}"/>
                </a:ext>
              </a:extLst>
            </p:cNvPr>
            <p:cNvSpPr/>
            <p:nvPr/>
          </p:nvSpPr>
          <p:spPr>
            <a:xfrm>
              <a:off x="1142188" y="2881900"/>
              <a:ext cx="33350" cy="28625"/>
            </a:xfrm>
            <a:custGeom>
              <a:avLst/>
              <a:gdLst/>
              <a:ahLst/>
              <a:cxnLst/>
              <a:rect l="l" t="t" r="r" b="b"/>
              <a:pathLst>
                <a:path w="1334" h="1145" extrusionOk="0">
                  <a:moveTo>
                    <a:pt x="760" y="0"/>
                  </a:moveTo>
                  <a:cubicBezTo>
                    <a:pt x="258" y="0"/>
                    <a:pt x="0" y="617"/>
                    <a:pt x="359" y="975"/>
                  </a:cubicBezTo>
                  <a:cubicBezTo>
                    <a:pt x="476" y="1092"/>
                    <a:pt x="621" y="1145"/>
                    <a:pt x="762" y="1145"/>
                  </a:cubicBezTo>
                  <a:cubicBezTo>
                    <a:pt x="1054" y="1145"/>
                    <a:pt x="1333" y="921"/>
                    <a:pt x="1333" y="574"/>
                  </a:cubicBezTo>
                  <a:cubicBezTo>
                    <a:pt x="1333" y="258"/>
                    <a:pt x="1075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23;p75">
              <a:extLst>
                <a:ext uri="{FF2B5EF4-FFF2-40B4-BE49-F238E27FC236}">
                  <a16:creationId xmlns:a16="http://schemas.microsoft.com/office/drawing/2014/main" id="{F1522BE7-CBB9-4525-BA9D-10B6C392D665}"/>
                </a:ext>
              </a:extLst>
            </p:cNvPr>
            <p:cNvSpPr/>
            <p:nvPr/>
          </p:nvSpPr>
          <p:spPr>
            <a:xfrm>
              <a:off x="1179088" y="2946400"/>
              <a:ext cx="105025" cy="99575"/>
            </a:xfrm>
            <a:custGeom>
              <a:avLst/>
              <a:gdLst/>
              <a:ahLst/>
              <a:cxnLst/>
              <a:rect l="l" t="t" r="r" b="b"/>
              <a:pathLst>
                <a:path w="4201" h="3983" extrusionOk="0">
                  <a:moveTo>
                    <a:pt x="2151" y="0"/>
                  </a:moveTo>
                  <a:cubicBezTo>
                    <a:pt x="1993" y="0"/>
                    <a:pt x="1850" y="15"/>
                    <a:pt x="1706" y="43"/>
                  </a:cubicBezTo>
                  <a:cubicBezTo>
                    <a:pt x="674" y="287"/>
                    <a:pt x="1" y="1290"/>
                    <a:pt x="187" y="2322"/>
                  </a:cubicBezTo>
                  <a:cubicBezTo>
                    <a:pt x="347" y="3295"/>
                    <a:pt x="1188" y="3982"/>
                    <a:pt x="2146" y="3982"/>
                  </a:cubicBezTo>
                  <a:cubicBezTo>
                    <a:pt x="2219" y="3982"/>
                    <a:pt x="2292" y="3978"/>
                    <a:pt x="2366" y="3970"/>
                  </a:cubicBezTo>
                  <a:cubicBezTo>
                    <a:pt x="3426" y="3856"/>
                    <a:pt x="4200" y="2938"/>
                    <a:pt x="4143" y="1878"/>
                  </a:cubicBezTo>
                  <a:cubicBezTo>
                    <a:pt x="4085" y="832"/>
                    <a:pt x="3211" y="0"/>
                    <a:pt x="2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24;p75">
              <a:extLst>
                <a:ext uri="{FF2B5EF4-FFF2-40B4-BE49-F238E27FC236}">
                  <a16:creationId xmlns:a16="http://schemas.microsoft.com/office/drawing/2014/main" id="{D19A332E-BC9B-4695-82CF-B0E1601EC80D}"/>
                </a:ext>
              </a:extLst>
            </p:cNvPr>
            <p:cNvSpPr/>
            <p:nvPr/>
          </p:nvSpPr>
          <p:spPr>
            <a:xfrm>
              <a:off x="1213488" y="2967900"/>
              <a:ext cx="33700" cy="28725"/>
            </a:xfrm>
            <a:custGeom>
              <a:avLst/>
              <a:gdLst/>
              <a:ahLst/>
              <a:cxnLst/>
              <a:rect l="l" t="t" r="r" b="b"/>
              <a:pathLst>
                <a:path w="1348" h="1149" extrusionOk="0">
                  <a:moveTo>
                    <a:pt x="775" y="0"/>
                  </a:moveTo>
                  <a:cubicBezTo>
                    <a:pt x="259" y="0"/>
                    <a:pt x="1" y="617"/>
                    <a:pt x="359" y="975"/>
                  </a:cubicBezTo>
                  <a:cubicBezTo>
                    <a:pt x="479" y="1095"/>
                    <a:pt x="625" y="1148"/>
                    <a:pt x="766" y="1148"/>
                  </a:cubicBezTo>
                  <a:cubicBezTo>
                    <a:pt x="1065" y="1148"/>
                    <a:pt x="1348" y="913"/>
                    <a:pt x="1348" y="574"/>
                  </a:cubicBezTo>
                  <a:cubicBezTo>
                    <a:pt x="1348" y="258"/>
                    <a:pt x="1090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25;p75">
              <a:extLst>
                <a:ext uri="{FF2B5EF4-FFF2-40B4-BE49-F238E27FC236}">
                  <a16:creationId xmlns:a16="http://schemas.microsoft.com/office/drawing/2014/main" id="{35CAA25A-814C-4039-9395-F75D3393FDE1}"/>
                </a:ext>
              </a:extLst>
            </p:cNvPr>
            <p:cNvSpPr/>
            <p:nvPr/>
          </p:nvSpPr>
          <p:spPr>
            <a:xfrm>
              <a:off x="1253263" y="2996925"/>
              <a:ext cx="109400" cy="128275"/>
            </a:xfrm>
            <a:custGeom>
              <a:avLst/>
              <a:gdLst/>
              <a:ahLst/>
              <a:cxnLst/>
              <a:rect l="l" t="t" r="r" b="b"/>
              <a:pathLst>
                <a:path w="4376" h="5131" extrusionOk="0">
                  <a:moveTo>
                    <a:pt x="1749" y="0"/>
                  </a:moveTo>
                  <a:cubicBezTo>
                    <a:pt x="1749" y="186"/>
                    <a:pt x="1735" y="373"/>
                    <a:pt x="1692" y="559"/>
                  </a:cubicBezTo>
                  <a:cubicBezTo>
                    <a:pt x="2967" y="702"/>
                    <a:pt x="3784" y="1992"/>
                    <a:pt x="3354" y="3211"/>
                  </a:cubicBezTo>
                  <a:cubicBezTo>
                    <a:pt x="3065" y="4058"/>
                    <a:pt x="2277" y="4558"/>
                    <a:pt x="1458" y="4558"/>
                  </a:cubicBezTo>
                  <a:cubicBezTo>
                    <a:pt x="1099" y="4558"/>
                    <a:pt x="734" y="4462"/>
                    <a:pt x="402" y="4257"/>
                  </a:cubicBezTo>
                  <a:cubicBezTo>
                    <a:pt x="345" y="4214"/>
                    <a:pt x="287" y="4171"/>
                    <a:pt x="216" y="4128"/>
                  </a:cubicBezTo>
                  <a:cubicBezTo>
                    <a:pt x="173" y="4314"/>
                    <a:pt x="87" y="4486"/>
                    <a:pt x="1" y="4658"/>
                  </a:cubicBezTo>
                  <a:cubicBezTo>
                    <a:pt x="470" y="4985"/>
                    <a:pt x="977" y="5131"/>
                    <a:pt x="1468" y="5131"/>
                  </a:cubicBezTo>
                  <a:cubicBezTo>
                    <a:pt x="2999" y="5131"/>
                    <a:pt x="4376" y="3715"/>
                    <a:pt x="3985" y="1978"/>
                  </a:cubicBezTo>
                  <a:lnTo>
                    <a:pt x="3985" y="1978"/>
                  </a:lnTo>
                  <a:lnTo>
                    <a:pt x="3985" y="1992"/>
                  </a:lnTo>
                  <a:cubicBezTo>
                    <a:pt x="3741" y="917"/>
                    <a:pt x="2838" y="115"/>
                    <a:pt x="1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993;p75">
            <a:extLst>
              <a:ext uri="{FF2B5EF4-FFF2-40B4-BE49-F238E27FC236}">
                <a16:creationId xmlns:a16="http://schemas.microsoft.com/office/drawing/2014/main" id="{4FD70951-5DA5-427F-9CB5-D0967AA33A07}"/>
              </a:ext>
            </a:extLst>
          </p:cNvPr>
          <p:cNvGrpSpPr/>
          <p:nvPr/>
        </p:nvGrpSpPr>
        <p:grpSpPr>
          <a:xfrm>
            <a:off x="3118730" y="725181"/>
            <a:ext cx="486625" cy="443250"/>
            <a:chOff x="1721588" y="2764200"/>
            <a:chExt cx="486625" cy="443250"/>
          </a:xfrm>
        </p:grpSpPr>
        <p:sp>
          <p:nvSpPr>
            <p:cNvPr id="159" name="Google Shape;1994;p75">
              <a:extLst>
                <a:ext uri="{FF2B5EF4-FFF2-40B4-BE49-F238E27FC236}">
                  <a16:creationId xmlns:a16="http://schemas.microsoft.com/office/drawing/2014/main" id="{9F5D200B-2EC0-498B-8B09-49F35EDEBAC1}"/>
                </a:ext>
              </a:extLst>
            </p:cNvPr>
            <p:cNvSpPr/>
            <p:nvPr/>
          </p:nvSpPr>
          <p:spPr>
            <a:xfrm>
              <a:off x="1721588" y="2764200"/>
              <a:ext cx="462600" cy="439875"/>
            </a:xfrm>
            <a:custGeom>
              <a:avLst/>
              <a:gdLst/>
              <a:ahLst/>
              <a:cxnLst/>
              <a:rect l="l" t="t" r="r" b="b"/>
              <a:pathLst>
                <a:path w="18504" h="17595" extrusionOk="0">
                  <a:moveTo>
                    <a:pt x="9730" y="0"/>
                  </a:moveTo>
                  <a:cubicBezTo>
                    <a:pt x="7460" y="0"/>
                    <a:pt x="5189" y="867"/>
                    <a:pt x="3454" y="2602"/>
                  </a:cubicBezTo>
                  <a:cubicBezTo>
                    <a:pt x="0" y="6056"/>
                    <a:pt x="0" y="11674"/>
                    <a:pt x="3454" y="15143"/>
                  </a:cubicBezTo>
                  <a:lnTo>
                    <a:pt x="3999" y="15257"/>
                  </a:lnTo>
                  <a:cubicBezTo>
                    <a:pt x="5535" y="16765"/>
                    <a:pt x="7612" y="17594"/>
                    <a:pt x="9752" y="17594"/>
                  </a:cubicBezTo>
                  <a:cubicBezTo>
                    <a:pt x="9788" y="17594"/>
                    <a:pt x="9825" y="17594"/>
                    <a:pt x="9861" y="17593"/>
                  </a:cubicBezTo>
                  <a:cubicBezTo>
                    <a:pt x="14763" y="17593"/>
                    <a:pt x="18504" y="13910"/>
                    <a:pt x="18504" y="9023"/>
                  </a:cubicBezTo>
                  <a:cubicBezTo>
                    <a:pt x="18504" y="6715"/>
                    <a:pt x="17658" y="4823"/>
                    <a:pt x="16225" y="3246"/>
                  </a:cubicBezTo>
                  <a:lnTo>
                    <a:pt x="16225" y="3232"/>
                  </a:lnTo>
                  <a:lnTo>
                    <a:pt x="15996" y="2602"/>
                  </a:lnTo>
                  <a:cubicBezTo>
                    <a:pt x="14268" y="867"/>
                    <a:pt x="12000" y="0"/>
                    <a:pt x="9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95;p75">
              <a:extLst>
                <a:ext uri="{FF2B5EF4-FFF2-40B4-BE49-F238E27FC236}">
                  <a16:creationId xmlns:a16="http://schemas.microsoft.com/office/drawing/2014/main" id="{498FFD1D-5233-4567-8CA5-E918A3CE9ADA}"/>
                </a:ext>
              </a:extLst>
            </p:cNvPr>
            <p:cNvSpPr/>
            <p:nvPr/>
          </p:nvSpPr>
          <p:spPr>
            <a:xfrm>
              <a:off x="1759913" y="2796250"/>
              <a:ext cx="401700" cy="386225"/>
            </a:xfrm>
            <a:custGeom>
              <a:avLst/>
              <a:gdLst/>
              <a:ahLst/>
              <a:cxnLst/>
              <a:rect l="l" t="t" r="r" b="b"/>
              <a:pathLst>
                <a:path w="16068" h="15449" extrusionOk="0">
                  <a:moveTo>
                    <a:pt x="8347" y="563"/>
                  </a:moveTo>
                  <a:cubicBezTo>
                    <a:pt x="9267" y="563"/>
                    <a:pt x="10195" y="740"/>
                    <a:pt x="11080" y="1105"/>
                  </a:cubicBezTo>
                  <a:cubicBezTo>
                    <a:pt x="13746" y="2208"/>
                    <a:pt x="15494" y="4817"/>
                    <a:pt x="15494" y="7712"/>
                  </a:cubicBezTo>
                  <a:cubicBezTo>
                    <a:pt x="15494" y="11668"/>
                    <a:pt x="12284" y="14864"/>
                    <a:pt x="8342" y="14864"/>
                  </a:cubicBezTo>
                  <a:cubicBezTo>
                    <a:pt x="5447" y="14864"/>
                    <a:pt x="2839" y="13130"/>
                    <a:pt x="1735" y="10449"/>
                  </a:cubicBezTo>
                  <a:cubicBezTo>
                    <a:pt x="632" y="7784"/>
                    <a:pt x="1233" y="4702"/>
                    <a:pt x="3283" y="2652"/>
                  </a:cubicBezTo>
                  <a:cubicBezTo>
                    <a:pt x="4655" y="1290"/>
                    <a:pt x="6484" y="563"/>
                    <a:pt x="8347" y="563"/>
                  </a:cubicBezTo>
                  <a:close/>
                  <a:moveTo>
                    <a:pt x="8342" y="1"/>
                  </a:moveTo>
                  <a:cubicBezTo>
                    <a:pt x="5218" y="1"/>
                    <a:pt x="2394" y="1878"/>
                    <a:pt x="1205" y="4759"/>
                  </a:cubicBezTo>
                  <a:cubicBezTo>
                    <a:pt x="1" y="7655"/>
                    <a:pt x="660" y="10980"/>
                    <a:pt x="2882" y="13187"/>
                  </a:cubicBezTo>
                  <a:cubicBezTo>
                    <a:pt x="4359" y="14664"/>
                    <a:pt x="6338" y="15448"/>
                    <a:pt x="8349" y="15448"/>
                  </a:cubicBezTo>
                  <a:cubicBezTo>
                    <a:pt x="9342" y="15448"/>
                    <a:pt x="10343" y="15257"/>
                    <a:pt x="11295" y="14864"/>
                  </a:cubicBezTo>
                  <a:cubicBezTo>
                    <a:pt x="14176" y="13660"/>
                    <a:pt x="16068" y="10851"/>
                    <a:pt x="16068" y="7726"/>
                  </a:cubicBezTo>
                  <a:cubicBezTo>
                    <a:pt x="16068" y="3455"/>
                    <a:pt x="12599" y="1"/>
                    <a:pt x="8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96;p75">
              <a:extLst>
                <a:ext uri="{FF2B5EF4-FFF2-40B4-BE49-F238E27FC236}">
                  <a16:creationId xmlns:a16="http://schemas.microsoft.com/office/drawing/2014/main" id="{3967BAA7-7FEA-4486-9E11-A537F4158566}"/>
                </a:ext>
              </a:extLst>
            </p:cNvPr>
            <p:cNvSpPr/>
            <p:nvPr/>
          </p:nvSpPr>
          <p:spPr>
            <a:xfrm>
              <a:off x="1807938" y="2828875"/>
              <a:ext cx="400275" cy="378575"/>
            </a:xfrm>
            <a:custGeom>
              <a:avLst/>
              <a:gdLst/>
              <a:ahLst/>
              <a:cxnLst/>
              <a:rect l="l" t="t" r="r" b="b"/>
              <a:pathLst>
                <a:path w="16011" h="15143" extrusionOk="0">
                  <a:moveTo>
                    <a:pt x="12542" y="0"/>
                  </a:moveTo>
                  <a:lnTo>
                    <a:pt x="12542" y="15"/>
                  </a:lnTo>
                  <a:cubicBezTo>
                    <a:pt x="12327" y="230"/>
                    <a:pt x="12312" y="573"/>
                    <a:pt x="12527" y="803"/>
                  </a:cubicBezTo>
                  <a:cubicBezTo>
                    <a:pt x="15580" y="4071"/>
                    <a:pt x="15480" y="9173"/>
                    <a:pt x="12327" y="12326"/>
                  </a:cubicBezTo>
                  <a:cubicBezTo>
                    <a:pt x="10706" y="13946"/>
                    <a:pt x="8584" y="14760"/>
                    <a:pt x="6459" y="14760"/>
                  </a:cubicBezTo>
                  <a:cubicBezTo>
                    <a:pt x="4430" y="14760"/>
                    <a:pt x="2399" y="14018"/>
                    <a:pt x="803" y="12527"/>
                  </a:cubicBezTo>
                  <a:cubicBezTo>
                    <a:pt x="692" y="12423"/>
                    <a:pt x="551" y="12373"/>
                    <a:pt x="411" y="12373"/>
                  </a:cubicBezTo>
                  <a:cubicBezTo>
                    <a:pt x="261" y="12373"/>
                    <a:pt x="112" y="12430"/>
                    <a:pt x="0" y="12541"/>
                  </a:cubicBezTo>
                  <a:cubicBezTo>
                    <a:pt x="1735" y="14275"/>
                    <a:pt x="4006" y="15143"/>
                    <a:pt x="6276" y="15143"/>
                  </a:cubicBezTo>
                  <a:cubicBezTo>
                    <a:pt x="8546" y="15143"/>
                    <a:pt x="10814" y="14275"/>
                    <a:pt x="12542" y="12541"/>
                  </a:cubicBezTo>
                  <a:cubicBezTo>
                    <a:pt x="16010" y="9073"/>
                    <a:pt x="16010" y="3469"/>
                    <a:pt x="12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97;p75">
              <a:extLst>
                <a:ext uri="{FF2B5EF4-FFF2-40B4-BE49-F238E27FC236}">
                  <a16:creationId xmlns:a16="http://schemas.microsoft.com/office/drawing/2014/main" id="{7DA570D9-8534-4E10-8B50-64A5AC31D2DE}"/>
                </a:ext>
              </a:extLst>
            </p:cNvPr>
            <p:cNvSpPr/>
            <p:nvPr/>
          </p:nvSpPr>
          <p:spPr>
            <a:xfrm>
              <a:off x="1774613" y="2835375"/>
              <a:ext cx="365500" cy="308000"/>
            </a:xfrm>
            <a:custGeom>
              <a:avLst/>
              <a:gdLst/>
              <a:ahLst/>
              <a:cxnLst/>
              <a:rect l="l" t="t" r="r" b="b"/>
              <a:pathLst>
                <a:path w="14620" h="12320" extrusionOk="0">
                  <a:moveTo>
                    <a:pt x="9566" y="1"/>
                  </a:moveTo>
                  <a:cubicBezTo>
                    <a:pt x="8391" y="1"/>
                    <a:pt x="7339" y="849"/>
                    <a:pt x="7067" y="2005"/>
                  </a:cubicBezTo>
                  <a:cubicBezTo>
                    <a:pt x="7040" y="2144"/>
                    <a:pt x="6918" y="2226"/>
                    <a:pt x="6795" y="2226"/>
                  </a:cubicBezTo>
                  <a:cubicBezTo>
                    <a:pt x="6715" y="2226"/>
                    <a:pt x="6635" y="2192"/>
                    <a:pt x="6579" y="2119"/>
                  </a:cubicBezTo>
                  <a:cubicBezTo>
                    <a:pt x="6077" y="1492"/>
                    <a:pt x="5309" y="1146"/>
                    <a:pt x="4537" y="1146"/>
                  </a:cubicBezTo>
                  <a:cubicBezTo>
                    <a:pt x="3810" y="1146"/>
                    <a:pt x="3080" y="1452"/>
                    <a:pt x="2566" y="2119"/>
                  </a:cubicBezTo>
                  <a:cubicBezTo>
                    <a:pt x="1" y="5402"/>
                    <a:pt x="1104" y="10189"/>
                    <a:pt x="4831" y="12052"/>
                  </a:cubicBezTo>
                  <a:cubicBezTo>
                    <a:pt x="5199" y="12236"/>
                    <a:pt x="5576" y="12319"/>
                    <a:pt x="5941" y="12319"/>
                  </a:cubicBezTo>
                  <a:cubicBezTo>
                    <a:pt x="7114" y="12319"/>
                    <a:pt x="8169" y="11461"/>
                    <a:pt x="8442" y="10303"/>
                  </a:cubicBezTo>
                  <a:cubicBezTo>
                    <a:pt x="8477" y="10164"/>
                    <a:pt x="8597" y="10082"/>
                    <a:pt x="8722" y="10082"/>
                  </a:cubicBezTo>
                  <a:cubicBezTo>
                    <a:pt x="8801" y="10082"/>
                    <a:pt x="8882" y="10116"/>
                    <a:pt x="8944" y="10189"/>
                  </a:cubicBezTo>
                  <a:cubicBezTo>
                    <a:pt x="9440" y="10818"/>
                    <a:pt x="10208" y="11164"/>
                    <a:pt x="10980" y="11164"/>
                  </a:cubicBezTo>
                  <a:cubicBezTo>
                    <a:pt x="11703" y="11164"/>
                    <a:pt x="12430" y="10861"/>
                    <a:pt x="12943" y="10203"/>
                  </a:cubicBezTo>
                  <a:cubicBezTo>
                    <a:pt x="14161" y="8641"/>
                    <a:pt x="14620" y="6620"/>
                    <a:pt x="14176" y="4699"/>
                  </a:cubicBezTo>
                  <a:cubicBezTo>
                    <a:pt x="13731" y="2779"/>
                    <a:pt x="12456" y="1145"/>
                    <a:pt x="10693" y="270"/>
                  </a:cubicBezTo>
                  <a:cubicBezTo>
                    <a:pt x="10318" y="85"/>
                    <a:pt x="9936" y="1"/>
                    <a:pt x="9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98;p75">
              <a:extLst>
                <a:ext uri="{FF2B5EF4-FFF2-40B4-BE49-F238E27FC236}">
                  <a16:creationId xmlns:a16="http://schemas.microsoft.com/office/drawing/2014/main" id="{8949DE64-D44A-4D0E-8DB7-04923066BA7C}"/>
                </a:ext>
              </a:extLst>
            </p:cNvPr>
            <p:cNvSpPr/>
            <p:nvPr/>
          </p:nvSpPr>
          <p:spPr>
            <a:xfrm>
              <a:off x="1960938" y="2849650"/>
              <a:ext cx="164125" cy="250825"/>
            </a:xfrm>
            <a:custGeom>
              <a:avLst/>
              <a:gdLst/>
              <a:ahLst/>
              <a:cxnLst/>
              <a:rect l="l" t="t" r="r" b="b"/>
              <a:pathLst>
                <a:path w="6565" h="10033" extrusionOk="0">
                  <a:moveTo>
                    <a:pt x="2107" y="0"/>
                  </a:moveTo>
                  <a:cubicBezTo>
                    <a:pt x="1677" y="0"/>
                    <a:pt x="1247" y="158"/>
                    <a:pt x="903" y="430"/>
                  </a:cubicBezTo>
                  <a:cubicBezTo>
                    <a:pt x="287" y="903"/>
                    <a:pt x="1" y="1706"/>
                    <a:pt x="172" y="2466"/>
                  </a:cubicBezTo>
                  <a:lnTo>
                    <a:pt x="1534" y="8457"/>
                  </a:lnTo>
                  <a:cubicBezTo>
                    <a:pt x="1706" y="9216"/>
                    <a:pt x="2308" y="9804"/>
                    <a:pt x="3068" y="9976"/>
                  </a:cubicBezTo>
                  <a:cubicBezTo>
                    <a:pt x="3220" y="10014"/>
                    <a:pt x="3373" y="10032"/>
                    <a:pt x="3524" y="10032"/>
                  </a:cubicBezTo>
                  <a:cubicBezTo>
                    <a:pt x="4115" y="10032"/>
                    <a:pt x="4680" y="9753"/>
                    <a:pt x="5046" y="9274"/>
                  </a:cubicBezTo>
                  <a:cubicBezTo>
                    <a:pt x="6149" y="7855"/>
                    <a:pt x="6565" y="6020"/>
                    <a:pt x="6164" y="4257"/>
                  </a:cubicBezTo>
                  <a:cubicBezTo>
                    <a:pt x="5762" y="2509"/>
                    <a:pt x="4601" y="1018"/>
                    <a:pt x="2982" y="215"/>
                  </a:cubicBezTo>
                  <a:cubicBezTo>
                    <a:pt x="2709" y="86"/>
                    <a:pt x="2423" y="15"/>
                    <a:pt x="2122" y="15"/>
                  </a:cubicBezTo>
                  <a:lnTo>
                    <a:pt x="21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99;p75">
              <a:extLst>
                <a:ext uri="{FF2B5EF4-FFF2-40B4-BE49-F238E27FC236}">
                  <a16:creationId xmlns:a16="http://schemas.microsoft.com/office/drawing/2014/main" id="{9F64B47C-A13C-4EEC-A958-6E1448CF6394}"/>
                </a:ext>
              </a:extLst>
            </p:cNvPr>
            <p:cNvSpPr/>
            <p:nvPr/>
          </p:nvSpPr>
          <p:spPr>
            <a:xfrm>
              <a:off x="1791463" y="2878325"/>
              <a:ext cx="184200" cy="250700"/>
            </a:xfrm>
            <a:custGeom>
              <a:avLst/>
              <a:gdLst/>
              <a:ahLst/>
              <a:cxnLst/>
              <a:rect l="l" t="t" r="r" b="b"/>
              <a:pathLst>
                <a:path w="7368" h="10028" extrusionOk="0">
                  <a:moveTo>
                    <a:pt x="3841" y="0"/>
                  </a:moveTo>
                  <a:cubicBezTo>
                    <a:pt x="3844" y="0"/>
                    <a:pt x="3846" y="0"/>
                    <a:pt x="3849" y="0"/>
                  </a:cubicBezTo>
                  <a:lnTo>
                    <a:pt x="3849" y="0"/>
                  </a:lnTo>
                  <a:cubicBezTo>
                    <a:pt x="3851" y="0"/>
                    <a:pt x="3853" y="0"/>
                    <a:pt x="3856" y="0"/>
                  </a:cubicBezTo>
                  <a:close/>
                  <a:moveTo>
                    <a:pt x="3849" y="0"/>
                  </a:moveTo>
                  <a:lnTo>
                    <a:pt x="3849" y="0"/>
                  </a:lnTo>
                  <a:cubicBezTo>
                    <a:pt x="3250" y="2"/>
                    <a:pt x="2693" y="274"/>
                    <a:pt x="2336" y="745"/>
                  </a:cubicBezTo>
                  <a:cubicBezTo>
                    <a:pt x="0" y="3741"/>
                    <a:pt x="1003" y="8127"/>
                    <a:pt x="4400" y="9818"/>
                  </a:cubicBezTo>
                  <a:cubicBezTo>
                    <a:pt x="4675" y="9958"/>
                    <a:pt x="4974" y="10027"/>
                    <a:pt x="5272" y="10027"/>
                  </a:cubicBezTo>
                  <a:cubicBezTo>
                    <a:pt x="5703" y="10027"/>
                    <a:pt x="6131" y="9883"/>
                    <a:pt x="6479" y="9603"/>
                  </a:cubicBezTo>
                  <a:cubicBezTo>
                    <a:pt x="7095" y="9116"/>
                    <a:pt x="7367" y="8313"/>
                    <a:pt x="7195" y="7553"/>
                  </a:cubicBezTo>
                  <a:lnTo>
                    <a:pt x="5834" y="1577"/>
                  </a:lnTo>
                  <a:cubicBezTo>
                    <a:pt x="5662" y="817"/>
                    <a:pt x="5060" y="215"/>
                    <a:pt x="4300" y="57"/>
                  </a:cubicBezTo>
                  <a:cubicBezTo>
                    <a:pt x="4159" y="15"/>
                    <a:pt x="4004" y="1"/>
                    <a:pt x="3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00;p75">
              <a:extLst>
                <a:ext uri="{FF2B5EF4-FFF2-40B4-BE49-F238E27FC236}">
                  <a16:creationId xmlns:a16="http://schemas.microsoft.com/office/drawing/2014/main" id="{6C2081F7-5503-4531-9B4A-2A112CC9AD07}"/>
                </a:ext>
              </a:extLst>
            </p:cNvPr>
            <p:cNvSpPr/>
            <p:nvPr/>
          </p:nvSpPr>
          <p:spPr>
            <a:xfrm>
              <a:off x="2004488" y="2958475"/>
              <a:ext cx="63950" cy="54975"/>
            </a:xfrm>
            <a:custGeom>
              <a:avLst/>
              <a:gdLst/>
              <a:ahLst/>
              <a:cxnLst/>
              <a:rect l="l" t="t" r="r" b="b"/>
              <a:pathLst>
                <a:path w="2558" h="2199" extrusionOk="0">
                  <a:moveTo>
                    <a:pt x="1471" y="1"/>
                  </a:moveTo>
                  <a:cubicBezTo>
                    <a:pt x="656" y="1"/>
                    <a:pt x="0" y="933"/>
                    <a:pt x="509" y="1753"/>
                  </a:cubicBezTo>
                  <a:cubicBezTo>
                    <a:pt x="709" y="2083"/>
                    <a:pt x="1283" y="2197"/>
                    <a:pt x="1483" y="2197"/>
                  </a:cubicBezTo>
                  <a:cubicBezTo>
                    <a:pt x="1500" y="2198"/>
                    <a:pt x="1516" y="2199"/>
                    <a:pt x="1533" y="2199"/>
                  </a:cubicBezTo>
                  <a:cubicBezTo>
                    <a:pt x="2098" y="2199"/>
                    <a:pt x="2557" y="1722"/>
                    <a:pt x="2530" y="1151"/>
                  </a:cubicBezTo>
                  <a:cubicBezTo>
                    <a:pt x="2530" y="951"/>
                    <a:pt x="2401" y="377"/>
                    <a:pt x="2071" y="177"/>
                  </a:cubicBezTo>
                  <a:cubicBezTo>
                    <a:pt x="1871" y="54"/>
                    <a:pt x="1666" y="1"/>
                    <a:pt x="1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01;p75">
              <a:extLst>
                <a:ext uri="{FF2B5EF4-FFF2-40B4-BE49-F238E27FC236}">
                  <a16:creationId xmlns:a16="http://schemas.microsoft.com/office/drawing/2014/main" id="{E803964D-7B42-4748-AA30-C0C4AFCC4F68}"/>
                </a:ext>
              </a:extLst>
            </p:cNvPr>
            <p:cNvSpPr/>
            <p:nvPr/>
          </p:nvSpPr>
          <p:spPr>
            <a:xfrm>
              <a:off x="2017188" y="2962875"/>
              <a:ext cx="52700" cy="52950"/>
            </a:xfrm>
            <a:custGeom>
              <a:avLst/>
              <a:gdLst/>
              <a:ahLst/>
              <a:cxnLst/>
              <a:rect l="l" t="t" r="r" b="b"/>
              <a:pathLst>
                <a:path w="2108" h="2118" extrusionOk="0">
                  <a:moveTo>
                    <a:pt x="1563" y="1"/>
                  </a:moveTo>
                  <a:lnTo>
                    <a:pt x="1563" y="1"/>
                  </a:lnTo>
                  <a:cubicBezTo>
                    <a:pt x="1678" y="187"/>
                    <a:pt x="1735" y="388"/>
                    <a:pt x="1735" y="603"/>
                  </a:cubicBezTo>
                  <a:cubicBezTo>
                    <a:pt x="1735" y="1277"/>
                    <a:pt x="1191" y="1751"/>
                    <a:pt x="600" y="1751"/>
                  </a:cubicBezTo>
                  <a:cubicBezTo>
                    <a:pt x="399" y="1751"/>
                    <a:pt x="193" y="1697"/>
                    <a:pt x="1" y="1577"/>
                  </a:cubicBezTo>
                  <a:lnTo>
                    <a:pt x="1" y="1577"/>
                  </a:lnTo>
                  <a:cubicBezTo>
                    <a:pt x="231" y="1950"/>
                    <a:pt x="594" y="2118"/>
                    <a:pt x="954" y="2118"/>
                  </a:cubicBezTo>
                  <a:cubicBezTo>
                    <a:pt x="1534" y="2118"/>
                    <a:pt x="2108" y="1683"/>
                    <a:pt x="2108" y="975"/>
                  </a:cubicBezTo>
                  <a:cubicBezTo>
                    <a:pt x="2108" y="574"/>
                    <a:pt x="1893" y="201"/>
                    <a:pt x="1563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02;p75">
              <a:extLst>
                <a:ext uri="{FF2B5EF4-FFF2-40B4-BE49-F238E27FC236}">
                  <a16:creationId xmlns:a16="http://schemas.microsoft.com/office/drawing/2014/main" id="{2C7AE70D-4586-4EF0-9534-8FEC3529B0EA}"/>
                </a:ext>
              </a:extLst>
            </p:cNvPr>
            <p:cNvSpPr/>
            <p:nvPr/>
          </p:nvSpPr>
          <p:spPr>
            <a:xfrm>
              <a:off x="1860088" y="2969225"/>
              <a:ext cx="64300" cy="54975"/>
            </a:xfrm>
            <a:custGeom>
              <a:avLst/>
              <a:gdLst/>
              <a:ahLst/>
              <a:cxnLst/>
              <a:rect l="l" t="t" r="r" b="b"/>
              <a:pathLst>
                <a:path w="2572" h="2199" extrusionOk="0">
                  <a:moveTo>
                    <a:pt x="1476" y="0"/>
                  </a:moveTo>
                  <a:cubicBezTo>
                    <a:pt x="666" y="0"/>
                    <a:pt x="0" y="933"/>
                    <a:pt x="509" y="1753"/>
                  </a:cubicBezTo>
                  <a:cubicBezTo>
                    <a:pt x="709" y="2083"/>
                    <a:pt x="1297" y="2197"/>
                    <a:pt x="1483" y="2197"/>
                  </a:cubicBezTo>
                  <a:cubicBezTo>
                    <a:pt x="1500" y="2198"/>
                    <a:pt x="1516" y="2199"/>
                    <a:pt x="1533" y="2199"/>
                  </a:cubicBezTo>
                  <a:cubicBezTo>
                    <a:pt x="2099" y="2199"/>
                    <a:pt x="2571" y="1722"/>
                    <a:pt x="2530" y="1151"/>
                  </a:cubicBezTo>
                  <a:cubicBezTo>
                    <a:pt x="2530" y="950"/>
                    <a:pt x="2401" y="377"/>
                    <a:pt x="2071" y="177"/>
                  </a:cubicBezTo>
                  <a:cubicBezTo>
                    <a:pt x="1874" y="54"/>
                    <a:pt x="1671" y="0"/>
                    <a:pt x="1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03;p75">
              <a:extLst>
                <a:ext uri="{FF2B5EF4-FFF2-40B4-BE49-F238E27FC236}">
                  <a16:creationId xmlns:a16="http://schemas.microsoft.com/office/drawing/2014/main" id="{0794DF9A-BEED-46B2-A5A7-ABAA9737AA17}"/>
                </a:ext>
              </a:extLst>
            </p:cNvPr>
            <p:cNvSpPr/>
            <p:nvPr/>
          </p:nvSpPr>
          <p:spPr>
            <a:xfrm>
              <a:off x="1872788" y="2973625"/>
              <a:ext cx="53050" cy="52950"/>
            </a:xfrm>
            <a:custGeom>
              <a:avLst/>
              <a:gdLst/>
              <a:ahLst/>
              <a:cxnLst/>
              <a:rect l="l" t="t" r="r" b="b"/>
              <a:pathLst>
                <a:path w="2122" h="2118" extrusionOk="0">
                  <a:moveTo>
                    <a:pt x="1563" y="1"/>
                  </a:moveTo>
                  <a:cubicBezTo>
                    <a:pt x="1678" y="187"/>
                    <a:pt x="1749" y="388"/>
                    <a:pt x="1749" y="603"/>
                  </a:cubicBezTo>
                  <a:cubicBezTo>
                    <a:pt x="1749" y="1277"/>
                    <a:pt x="1198" y="1751"/>
                    <a:pt x="602" y="1751"/>
                  </a:cubicBezTo>
                  <a:cubicBezTo>
                    <a:pt x="400" y="1751"/>
                    <a:pt x="193" y="1697"/>
                    <a:pt x="1" y="1577"/>
                  </a:cubicBezTo>
                  <a:lnTo>
                    <a:pt x="1" y="1577"/>
                  </a:lnTo>
                  <a:cubicBezTo>
                    <a:pt x="231" y="1950"/>
                    <a:pt x="596" y="2117"/>
                    <a:pt x="959" y="2117"/>
                  </a:cubicBezTo>
                  <a:cubicBezTo>
                    <a:pt x="1543" y="2117"/>
                    <a:pt x="2122" y="1683"/>
                    <a:pt x="2122" y="975"/>
                  </a:cubicBezTo>
                  <a:cubicBezTo>
                    <a:pt x="2122" y="574"/>
                    <a:pt x="1907" y="201"/>
                    <a:pt x="1563" y="1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2051;p75">
            <a:extLst>
              <a:ext uri="{FF2B5EF4-FFF2-40B4-BE49-F238E27FC236}">
                <a16:creationId xmlns:a16="http://schemas.microsoft.com/office/drawing/2014/main" id="{A68A8D56-196B-498F-A6EC-B82CC9616F65}"/>
              </a:ext>
            </a:extLst>
          </p:cNvPr>
          <p:cNvGrpSpPr/>
          <p:nvPr/>
        </p:nvGrpSpPr>
        <p:grpSpPr>
          <a:xfrm>
            <a:off x="2527402" y="716804"/>
            <a:ext cx="486625" cy="443250"/>
            <a:chOff x="2464363" y="2764200"/>
            <a:chExt cx="486625" cy="443250"/>
          </a:xfrm>
        </p:grpSpPr>
        <p:sp>
          <p:nvSpPr>
            <p:cNvPr id="170" name="Google Shape;2052;p75">
              <a:extLst>
                <a:ext uri="{FF2B5EF4-FFF2-40B4-BE49-F238E27FC236}">
                  <a16:creationId xmlns:a16="http://schemas.microsoft.com/office/drawing/2014/main" id="{1672A2AB-2C89-4376-A6F7-7ED16BD6F899}"/>
                </a:ext>
              </a:extLst>
            </p:cNvPr>
            <p:cNvSpPr/>
            <p:nvPr/>
          </p:nvSpPr>
          <p:spPr>
            <a:xfrm>
              <a:off x="2464363" y="2764200"/>
              <a:ext cx="462625" cy="439875"/>
            </a:xfrm>
            <a:custGeom>
              <a:avLst/>
              <a:gdLst/>
              <a:ahLst/>
              <a:cxnLst/>
              <a:rect l="l" t="t" r="r" b="b"/>
              <a:pathLst>
                <a:path w="18505" h="17595" extrusionOk="0">
                  <a:moveTo>
                    <a:pt x="9731" y="0"/>
                  </a:moveTo>
                  <a:cubicBezTo>
                    <a:pt x="7461" y="0"/>
                    <a:pt x="5189" y="867"/>
                    <a:pt x="3455" y="2602"/>
                  </a:cubicBezTo>
                  <a:cubicBezTo>
                    <a:pt x="1" y="6056"/>
                    <a:pt x="1" y="11674"/>
                    <a:pt x="3455" y="15143"/>
                  </a:cubicBezTo>
                  <a:lnTo>
                    <a:pt x="4000" y="15257"/>
                  </a:lnTo>
                  <a:cubicBezTo>
                    <a:pt x="5536" y="16765"/>
                    <a:pt x="7613" y="17594"/>
                    <a:pt x="9753" y="17594"/>
                  </a:cubicBezTo>
                  <a:cubicBezTo>
                    <a:pt x="9789" y="17594"/>
                    <a:pt x="9825" y="17594"/>
                    <a:pt x="9862" y="17593"/>
                  </a:cubicBezTo>
                  <a:cubicBezTo>
                    <a:pt x="14764" y="17593"/>
                    <a:pt x="18504" y="13910"/>
                    <a:pt x="18504" y="9023"/>
                  </a:cubicBezTo>
                  <a:cubicBezTo>
                    <a:pt x="18504" y="6715"/>
                    <a:pt x="17659" y="4823"/>
                    <a:pt x="16225" y="3246"/>
                  </a:cubicBezTo>
                  <a:lnTo>
                    <a:pt x="16225" y="3232"/>
                  </a:lnTo>
                  <a:lnTo>
                    <a:pt x="15996" y="2602"/>
                  </a:lnTo>
                  <a:cubicBezTo>
                    <a:pt x="14269" y="867"/>
                    <a:pt x="12001" y="0"/>
                    <a:pt x="9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53;p75">
              <a:extLst>
                <a:ext uri="{FF2B5EF4-FFF2-40B4-BE49-F238E27FC236}">
                  <a16:creationId xmlns:a16="http://schemas.microsoft.com/office/drawing/2014/main" id="{7BC3357F-AC3E-4C58-9B0D-41AFAEC14FA4}"/>
                </a:ext>
              </a:extLst>
            </p:cNvPr>
            <p:cNvSpPr/>
            <p:nvPr/>
          </p:nvSpPr>
          <p:spPr>
            <a:xfrm>
              <a:off x="2542138" y="2846425"/>
              <a:ext cx="312100" cy="300275"/>
            </a:xfrm>
            <a:custGeom>
              <a:avLst/>
              <a:gdLst/>
              <a:ahLst/>
              <a:cxnLst/>
              <a:rect l="l" t="t" r="r" b="b"/>
              <a:pathLst>
                <a:path w="12484" h="12011" extrusionOk="0">
                  <a:moveTo>
                    <a:pt x="6478" y="0"/>
                  </a:moveTo>
                  <a:cubicBezTo>
                    <a:pt x="4042" y="0"/>
                    <a:pt x="1863" y="1462"/>
                    <a:pt x="932" y="3698"/>
                  </a:cubicBezTo>
                  <a:cubicBezTo>
                    <a:pt x="0" y="5948"/>
                    <a:pt x="516" y="8528"/>
                    <a:pt x="2236" y="10248"/>
                  </a:cubicBezTo>
                  <a:cubicBezTo>
                    <a:pt x="3377" y="11399"/>
                    <a:pt x="4916" y="12011"/>
                    <a:pt x="6479" y="12011"/>
                  </a:cubicBezTo>
                  <a:cubicBezTo>
                    <a:pt x="7252" y="12011"/>
                    <a:pt x="8032" y="11861"/>
                    <a:pt x="8772" y="11553"/>
                  </a:cubicBezTo>
                  <a:cubicBezTo>
                    <a:pt x="11022" y="10621"/>
                    <a:pt x="12484" y="8428"/>
                    <a:pt x="12484" y="6006"/>
                  </a:cubicBezTo>
                  <a:cubicBezTo>
                    <a:pt x="12484" y="2681"/>
                    <a:pt x="9789" y="0"/>
                    <a:pt x="6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54;p75">
              <a:extLst>
                <a:ext uri="{FF2B5EF4-FFF2-40B4-BE49-F238E27FC236}">
                  <a16:creationId xmlns:a16="http://schemas.microsoft.com/office/drawing/2014/main" id="{A5816E2E-F286-4FC4-B9AB-8928B8B09E7E}"/>
                </a:ext>
              </a:extLst>
            </p:cNvPr>
            <p:cNvSpPr/>
            <p:nvPr/>
          </p:nvSpPr>
          <p:spPr>
            <a:xfrm>
              <a:off x="2557538" y="2860400"/>
              <a:ext cx="282375" cy="271800"/>
            </a:xfrm>
            <a:custGeom>
              <a:avLst/>
              <a:gdLst/>
              <a:ahLst/>
              <a:cxnLst/>
              <a:rect l="l" t="t" r="r" b="b"/>
              <a:pathLst>
                <a:path w="11295" h="10872" extrusionOk="0">
                  <a:moveTo>
                    <a:pt x="5862" y="0"/>
                  </a:moveTo>
                  <a:cubicBezTo>
                    <a:pt x="3670" y="0"/>
                    <a:pt x="1677" y="1319"/>
                    <a:pt x="846" y="3354"/>
                  </a:cubicBezTo>
                  <a:cubicBezTo>
                    <a:pt x="0" y="5389"/>
                    <a:pt x="459" y="7726"/>
                    <a:pt x="2021" y="9274"/>
                  </a:cubicBezTo>
                  <a:cubicBezTo>
                    <a:pt x="3058" y="10320"/>
                    <a:pt x="4449" y="10871"/>
                    <a:pt x="5866" y="10871"/>
                  </a:cubicBezTo>
                  <a:cubicBezTo>
                    <a:pt x="6564" y="10871"/>
                    <a:pt x="7269" y="10738"/>
                    <a:pt x="7941" y="10463"/>
                  </a:cubicBezTo>
                  <a:cubicBezTo>
                    <a:pt x="9962" y="9618"/>
                    <a:pt x="11294" y="7640"/>
                    <a:pt x="11294" y="5447"/>
                  </a:cubicBezTo>
                  <a:lnTo>
                    <a:pt x="11294" y="5432"/>
                  </a:lnTo>
                  <a:cubicBezTo>
                    <a:pt x="11294" y="2437"/>
                    <a:pt x="8858" y="0"/>
                    <a:pt x="58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55;p75">
              <a:extLst>
                <a:ext uri="{FF2B5EF4-FFF2-40B4-BE49-F238E27FC236}">
                  <a16:creationId xmlns:a16="http://schemas.microsoft.com/office/drawing/2014/main" id="{ECCE997B-EF07-4033-8CCC-48AF26F63360}"/>
                </a:ext>
              </a:extLst>
            </p:cNvPr>
            <p:cNvSpPr/>
            <p:nvPr/>
          </p:nvSpPr>
          <p:spPr>
            <a:xfrm>
              <a:off x="2630188" y="2996175"/>
              <a:ext cx="71425" cy="62400"/>
            </a:xfrm>
            <a:custGeom>
              <a:avLst/>
              <a:gdLst/>
              <a:ahLst/>
              <a:cxnLst/>
              <a:rect l="l" t="t" r="r" b="b"/>
              <a:pathLst>
                <a:path w="2857" h="2496" extrusionOk="0">
                  <a:moveTo>
                    <a:pt x="1670" y="0"/>
                  </a:moveTo>
                  <a:cubicBezTo>
                    <a:pt x="751" y="0"/>
                    <a:pt x="1" y="1045"/>
                    <a:pt x="577" y="1979"/>
                  </a:cubicBezTo>
                  <a:cubicBezTo>
                    <a:pt x="807" y="2338"/>
                    <a:pt x="1480" y="2495"/>
                    <a:pt x="1681" y="2495"/>
                  </a:cubicBezTo>
                  <a:cubicBezTo>
                    <a:pt x="2383" y="2495"/>
                    <a:pt x="2856" y="2022"/>
                    <a:pt x="2856" y="1306"/>
                  </a:cubicBezTo>
                  <a:cubicBezTo>
                    <a:pt x="2842" y="1033"/>
                    <a:pt x="2713" y="431"/>
                    <a:pt x="2354" y="202"/>
                  </a:cubicBezTo>
                  <a:cubicBezTo>
                    <a:pt x="2127" y="62"/>
                    <a:pt x="1894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56;p75">
              <a:extLst>
                <a:ext uri="{FF2B5EF4-FFF2-40B4-BE49-F238E27FC236}">
                  <a16:creationId xmlns:a16="http://schemas.microsoft.com/office/drawing/2014/main" id="{A53E5E5C-63D8-49AC-A96D-8159EADE3EE6}"/>
                </a:ext>
              </a:extLst>
            </p:cNvPr>
            <p:cNvSpPr/>
            <p:nvPr/>
          </p:nvSpPr>
          <p:spPr>
            <a:xfrm>
              <a:off x="2502713" y="2796250"/>
              <a:ext cx="401700" cy="386225"/>
            </a:xfrm>
            <a:custGeom>
              <a:avLst/>
              <a:gdLst/>
              <a:ahLst/>
              <a:cxnLst/>
              <a:rect l="l" t="t" r="r" b="b"/>
              <a:pathLst>
                <a:path w="16068" h="15449" extrusionOk="0">
                  <a:moveTo>
                    <a:pt x="8347" y="563"/>
                  </a:moveTo>
                  <a:cubicBezTo>
                    <a:pt x="9266" y="563"/>
                    <a:pt x="10194" y="740"/>
                    <a:pt x="11080" y="1105"/>
                  </a:cubicBezTo>
                  <a:cubicBezTo>
                    <a:pt x="13745" y="2208"/>
                    <a:pt x="15494" y="4817"/>
                    <a:pt x="15494" y="7712"/>
                  </a:cubicBezTo>
                  <a:cubicBezTo>
                    <a:pt x="15494" y="11668"/>
                    <a:pt x="12284" y="14864"/>
                    <a:pt x="8342" y="14864"/>
                  </a:cubicBezTo>
                  <a:cubicBezTo>
                    <a:pt x="5447" y="14864"/>
                    <a:pt x="2838" y="13130"/>
                    <a:pt x="1735" y="10449"/>
                  </a:cubicBezTo>
                  <a:cubicBezTo>
                    <a:pt x="631" y="7784"/>
                    <a:pt x="1233" y="4702"/>
                    <a:pt x="3283" y="2652"/>
                  </a:cubicBezTo>
                  <a:cubicBezTo>
                    <a:pt x="4655" y="1290"/>
                    <a:pt x="6484" y="563"/>
                    <a:pt x="8347" y="563"/>
                  </a:cubicBezTo>
                  <a:close/>
                  <a:moveTo>
                    <a:pt x="8342" y="1"/>
                  </a:moveTo>
                  <a:cubicBezTo>
                    <a:pt x="5218" y="1"/>
                    <a:pt x="2394" y="1878"/>
                    <a:pt x="1204" y="4759"/>
                  </a:cubicBezTo>
                  <a:cubicBezTo>
                    <a:pt x="0" y="7655"/>
                    <a:pt x="660" y="10980"/>
                    <a:pt x="2881" y="13187"/>
                  </a:cubicBezTo>
                  <a:cubicBezTo>
                    <a:pt x="4359" y="14664"/>
                    <a:pt x="6337" y="15448"/>
                    <a:pt x="8348" y="15448"/>
                  </a:cubicBezTo>
                  <a:cubicBezTo>
                    <a:pt x="9341" y="15448"/>
                    <a:pt x="10342" y="15257"/>
                    <a:pt x="11295" y="14864"/>
                  </a:cubicBezTo>
                  <a:cubicBezTo>
                    <a:pt x="14175" y="13660"/>
                    <a:pt x="16067" y="10851"/>
                    <a:pt x="16067" y="7726"/>
                  </a:cubicBezTo>
                  <a:cubicBezTo>
                    <a:pt x="16067" y="3455"/>
                    <a:pt x="12599" y="1"/>
                    <a:pt x="8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57;p75">
              <a:extLst>
                <a:ext uri="{FF2B5EF4-FFF2-40B4-BE49-F238E27FC236}">
                  <a16:creationId xmlns:a16="http://schemas.microsoft.com/office/drawing/2014/main" id="{7CAAE3A2-4764-4329-8433-C0ABB87D842B}"/>
                </a:ext>
              </a:extLst>
            </p:cNvPr>
            <p:cNvSpPr/>
            <p:nvPr/>
          </p:nvSpPr>
          <p:spPr>
            <a:xfrm>
              <a:off x="2551088" y="2828875"/>
              <a:ext cx="399900" cy="378575"/>
            </a:xfrm>
            <a:custGeom>
              <a:avLst/>
              <a:gdLst/>
              <a:ahLst/>
              <a:cxnLst/>
              <a:rect l="l" t="t" r="r" b="b"/>
              <a:pathLst>
                <a:path w="15996" h="15143" extrusionOk="0">
                  <a:moveTo>
                    <a:pt x="12541" y="0"/>
                  </a:moveTo>
                  <a:lnTo>
                    <a:pt x="12527" y="15"/>
                  </a:lnTo>
                  <a:cubicBezTo>
                    <a:pt x="12312" y="230"/>
                    <a:pt x="12298" y="573"/>
                    <a:pt x="12513" y="803"/>
                  </a:cubicBezTo>
                  <a:cubicBezTo>
                    <a:pt x="15523" y="4071"/>
                    <a:pt x="15422" y="9144"/>
                    <a:pt x="12283" y="12298"/>
                  </a:cubicBezTo>
                  <a:cubicBezTo>
                    <a:pt x="10665" y="13909"/>
                    <a:pt x="8543" y="14720"/>
                    <a:pt x="6418" y="14720"/>
                  </a:cubicBezTo>
                  <a:cubicBezTo>
                    <a:pt x="4404" y="14720"/>
                    <a:pt x="2386" y="13991"/>
                    <a:pt x="789" y="12527"/>
                  </a:cubicBezTo>
                  <a:cubicBezTo>
                    <a:pt x="678" y="12423"/>
                    <a:pt x="540" y="12373"/>
                    <a:pt x="403" y="12373"/>
                  </a:cubicBezTo>
                  <a:cubicBezTo>
                    <a:pt x="257" y="12373"/>
                    <a:pt x="111" y="12430"/>
                    <a:pt x="0" y="12541"/>
                  </a:cubicBezTo>
                  <a:cubicBezTo>
                    <a:pt x="1727" y="14275"/>
                    <a:pt x="3996" y="15143"/>
                    <a:pt x="6264" y="15143"/>
                  </a:cubicBezTo>
                  <a:cubicBezTo>
                    <a:pt x="8532" y="15143"/>
                    <a:pt x="10800" y="14275"/>
                    <a:pt x="12527" y="12541"/>
                  </a:cubicBezTo>
                  <a:cubicBezTo>
                    <a:pt x="15996" y="9073"/>
                    <a:pt x="15996" y="3469"/>
                    <a:pt x="1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58;p75">
              <a:extLst>
                <a:ext uri="{FF2B5EF4-FFF2-40B4-BE49-F238E27FC236}">
                  <a16:creationId xmlns:a16="http://schemas.microsoft.com/office/drawing/2014/main" id="{43CBB6D3-831D-4020-BE15-1366F1416DA0}"/>
                </a:ext>
              </a:extLst>
            </p:cNvPr>
            <p:cNvSpPr/>
            <p:nvPr/>
          </p:nvSpPr>
          <p:spPr>
            <a:xfrm>
              <a:off x="2644613" y="3001225"/>
              <a:ext cx="64525" cy="59625"/>
            </a:xfrm>
            <a:custGeom>
              <a:avLst/>
              <a:gdLst/>
              <a:ahLst/>
              <a:cxnLst/>
              <a:rect l="l" t="t" r="r" b="b"/>
              <a:pathLst>
                <a:path w="2581" h="2385" extrusionOk="0">
                  <a:moveTo>
                    <a:pt x="1763" y="0"/>
                  </a:moveTo>
                  <a:lnTo>
                    <a:pt x="1763" y="0"/>
                  </a:lnTo>
                  <a:cubicBezTo>
                    <a:pt x="2340" y="934"/>
                    <a:pt x="1590" y="1979"/>
                    <a:pt x="678" y="1979"/>
                  </a:cubicBezTo>
                  <a:cubicBezTo>
                    <a:pt x="456" y="1979"/>
                    <a:pt x="224" y="1918"/>
                    <a:pt x="0" y="1777"/>
                  </a:cubicBezTo>
                  <a:lnTo>
                    <a:pt x="0" y="1777"/>
                  </a:lnTo>
                  <a:cubicBezTo>
                    <a:pt x="244" y="2175"/>
                    <a:pt x="662" y="2384"/>
                    <a:pt x="1085" y="2384"/>
                  </a:cubicBezTo>
                  <a:cubicBezTo>
                    <a:pt x="1410" y="2384"/>
                    <a:pt x="1738" y="2262"/>
                    <a:pt x="1992" y="2007"/>
                  </a:cubicBezTo>
                  <a:cubicBezTo>
                    <a:pt x="2580" y="1419"/>
                    <a:pt x="2465" y="430"/>
                    <a:pt x="1763" y="0"/>
                  </a:cubicBez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2160;p75">
            <a:extLst>
              <a:ext uri="{FF2B5EF4-FFF2-40B4-BE49-F238E27FC236}">
                <a16:creationId xmlns:a16="http://schemas.microsoft.com/office/drawing/2014/main" id="{A337C51A-0514-4063-94A7-649987EFA939}"/>
              </a:ext>
            </a:extLst>
          </p:cNvPr>
          <p:cNvGrpSpPr/>
          <p:nvPr/>
        </p:nvGrpSpPr>
        <p:grpSpPr>
          <a:xfrm>
            <a:off x="8355488" y="3236442"/>
            <a:ext cx="867036" cy="1161604"/>
            <a:chOff x="3290638" y="1391300"/>
            <a:chExt cx="327175" cy="443625"/>
          </a:xfrm>
        </p:grpSpPr>
        <p:sp>
          <p:nvSpPr>
            <p:cNvPr id="178" name="Google Shape;2161;p75">
              <a:extLst>
                <a:ext uri="{FF2B5EF4-FFF2-40B4-BE49-F238E27FC236}">
                  <a16:creationId xmlns:a16="http://schemas.microsoft.com/office/drawing/2014/main" id="{C9C5DCE3-4965-45F1-AB24-166C1BBD8291}"/>
                </a:ext>
              </a:extLst>
            </p:cNvPr>
            <p:cNvSpPr/>
            <p:nvPr/>
          </p:nvSpPr>
          <p:spPr>
            <a:xfrm>
              <a:off x="3290638" y="1391300"/>
              <a:ext cx="321100" cy="443625"/>
            </a:xfrm>
            <a:custGeom>
              <a:avLst/>
              <a:gdLst/>
              <a:ahLst/>
              <a:cxnLst/>
              <a:rect l="l" t="t" r="r" b="b"/>
              <a:pathLst>
                <a:path w="12844" h="17745" extrusionOk="0">
                  <a:moveTo>
                    <a:pt x="8224" y="0"/>
                  </a:moveTo>
                  <a:cubicBezTo>
                    <a:pt x="8201" y="0"/>
                    <a:pt x="8179" y="1"/>
                    <a:pt x="8156" y="1"/>
                  </a:cubicBezTo>
                  <a:cubicBezTo>
                    <a:pt x="6264" y="1"/>
                    <a:pt x="4559" y="1176"/>
                    <a:pt x="3756" y="2237"/>
                  </a:cubicBezTo>
                  <a:cubicBezTo>
                    <a:pt x="2968" y="3297"/>
                    <a:pt x="2910" y="4043"/>
                    <a:pt x="2509" y="4946"/>
                  </a:cubicBezTo>
                  <a:cubicBezTo>
                    <a:pt x="2223" y="5591"/>
                    <a:pt x="1291" y="6565"/>
                    <a:pt x="918" y="7110"/>
                  </a:cubicBezTo>
                  <a:cubicBezTo>
                    <a:pt x="245" y="8042"/>
                    <a:pt x="1" y="9231"/>
                    <a:pt x="259" y="10349"/>
                  </a:cubicBezTo>
                  <a:cubicBezTo>
                    <a:pt x="345" y="10722"/>
                    <a:pt x="488" y="11080"/>
                    <a:pt x="675" y="11410"/>
                  </a:cubicBezTo>
                  <a:cubicBezTo>
                    <a:pt x="1019" y="12012"/>
                    <a:pt x="1090" y="12757"/>
                    <a:pt x="847" y="13416"/>
                  </a:cubicBezTo>
                  <a:cubicBezTo>
                    <a:pt x="574" y="14162"/>
                    <a:pt x="445" y="14950"/>
                    <a:pt x="445" y="15752"/>
                  </a:cubicBezTo>
                  <a:lnTo>
                    <a:pt x="445" y="17458"/>
                  </a:lnTo>
                  <a:cubicBezTo>
                    <a:pt x="445" y="17616"/>
                    <a:pt x="574" y="17745"/>
                    <a:pt x="732" y="17745"/>
                  </a:cubicBezTo>
                  <a:lnTo>
                    <a:pt x="1019" y="17745"/>
                  </a:lnTo>
                  <a:cubicBezTo>
                    <a:pt x="1176" y="17730"/>
                    <a:pt x="1305" y="17616"/>
                    <a:pt x="1305" y="17458"/>
                  </a:cubicBezTo>
                  <a:lnTo>
                    <a:pt x="1305" y="15752"/>
                  </a:lnTo>
                  <a:cubicBezTo>
                    <a:pt x="1291" y="15194"/>
                    <a:pt x="1377" y="14649"/>
                    <a:pt x="1535" y="14119"/>
                  </a:cubicBezTo>
                  <a:cubicBezTo>
                    <a:pt x="1788" y="13357"/>
                    <a:pt x="2399" y="13024"/>
                    <a:pt x="2953" y="13024"/>
                  </a:cubicBezTo>
                  <a:cubicBezTo>
                    <a:pt x="3056" y="13024"/>
                    <a:pt x="3158" y="13035"/>
                    <a:pt x="3254" y="13058"/>
                  </a:cubicBezTo>
                  <a:cubicBezTo>
                    <a:pt x="3326" y="13072"/>
                    <a:pt x="3412" y="13087"/>
                    <a:pt x="3498" y="13101"/>
                  </a:cubicBezTo>
                  <a:cubicBezTo>
                    <a:pt x="3727" y="13144"/>
                    <a:pt x="3942" y="13158"/>
                    <a:pt x="4172" y="13158"/>
                  </a:cubicBezTo>
                  <a:cubicBezTo>
                    <a:pt x="4205" y="13159"/>
                    <a:pt x="4238" y="13160"/>
                    <a:pt x="4271" y="13160"/>
                  </a:cubicBezTo>
                  <a:cubicBezTo>
                    <a:pt x="5225" y="13160"/>
                    <a:pt x="6145" y="12761"/>
                    <a:pt x="6823" y="12055"/>
                  </a:cubicBezTo>
                  <a:cubicBezTo>
                    <a:pt x="7081" y="11782"/>
                    <a:pt x="7397" y="11553"/>
                    <a:pt x="7755" y="11410"/>
                  </a:cubicBezTo>
                  <a:lnTo>
                    <a:pt x="8027" y="11295"/>
                  </a:lnTo>
                  <a:cubicBezTo>
                    <a:pt x="9461" y="10736"/>
                    <a:pt x="10607" y="9632"/>
                    <a:pt x="11223" y="8228"/>
                  </a:cubicBezTo>
                  <a:lnTo>
                    <a:pt x="12341" y="5705"/>
                  </a:lnTo>
                  <a:cubicBezTo>
                    <a:pt x="12843" y="4673"/>
                    <a:pt x="12743" y="3441"/>
                    <a:pt x="12069" y="2509"/>
                  </a:cubicBezTo>
                  <a:lnTo>
                    <a:pt x="10822" y="804"/>
                  </a:lnTo>
                  <a:cubicBezTo>
                    <a:pt x="10053" y="286"/>
                    <a:pt x="9147" y="0"/>
                    <a:pt x="8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162;p75">
              <a:extLst>
                <a:ext uri="{FF2B5EF4-FFF2-40B4-BE49-F238E27FC236}">
                  <a16:creationId xmlns:a16="http://schemas.microsoft.com/office/drawing/2014/main" id="{1C1897FB-861B-4D69-AD41-8C5361532DA9}"/>
                </a:ext>
              </a:extLst>
            </p:cNvPr>
            <p:cNvSpPr/>
            <p:nvPr/>
          </p:nvSpPr>
          <p:spPr>
            <a:xfrm>
              <a:off x="3336863" y="1415575"/>
              <a:ext cx="171350" cy="218700"/>
            </a:xfrm>
            <a:custGeom>
              <a:avLst/>
              <a:gdLst/>
              <a:ahLst/>
              <a:cxnLst/>
              <a:rect l="l" t="t" r="r" b="b"/>
              <a:pathLst>
                <a:path w="6854" h="8748" extrusionOk="0">
                  <a:moveTo>
                    <a:pt x="6095" y="0"/>
                  </a:moveTo>
                  <a:cubicBezTo>
                    <a:pt x="6070" y="0"/>
                    <a:pt x="6046" y="2"/>
                    <a:pt x="6021" y="5"/>
                  </a:cubicBezTo>
                  <a:cubicBezTo>
                    <a:pt x="4731" y="191"/>
                    <a:pt x="3570" y="893"/>
                    <a:pt x="2824" y="1954"/>
                  </a:cubicBezTo>
                  <a:cubicBezTo>
                    <a:pt x="2480" y="2427"/>
                    <a:pt x="2222" y="2971"/>
                    <a:pt x="2050" y="3530"/>
                  </a:cubicBezTo>
                  <a:cubicBezTo>
                    <a:pt x="1950" y="3831"/>
                    <a:pt x="1835" y="4147"/>
                    <a:pt x="1692" y="4448"/>
                  </a:cubicBezTo>
                  <a:cubicBezTo>
                    <a:pt x="1448" y="5007"/>
                    <a:pt x="932" y="5623"/>
                    <a:pt x="488" y="6182"/>
                  </a:cubicBezTo>
                  <a:cubicBezTo>
                    <a:pt x="288" y="6411"/>
                    <a:pt x="101" y="6641"/>
                    <a:pt x="1" y="6784"/>
                  </a:cubicBezTo>
                  <a:lnTo>
                    <a:pt x="2280" y="8747"/>
                  </a:lnTo>
                  <a:lnTo>
                    <a:pt x="6623" y="893"/>
                  </a:lnTo>
                  <a:cubicBezTo>
                    <a:pt x="6854" y="485"/>
                    <a:pt x="6543" y="0"/>
                    <a:pt x="60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163;p75">
              <a:extLst>
                <a:ext uri="{FF2B5EF4-FFF2-40B4-BE49-F238E27FC236}">
                  <a16:creationId xmlns:a16="http://schemas.microsoft.com/office/drawing/2014/main" id="{F7C37C20-D2CA-4588-B56B-D7006174587A}"/>
                </a:ext>
              </a:extLst>
            </p:cNvPr>
            <p:cNvSpPr/>
            <p:nvPr/>
          </p:nvSpPr>
          <p:spPr>
            <a:xfrm>
              <a:off x="3321464" y="1426875"/>
              <a:ext cx="254800" cy="270825"/>
            </a:xfrm>
            <a:custGeom>
              <a:avLst/>
              <a:gdLst/>
              <a:ahLst/>
              <a:cxnLst/>
              <a:rect l="l" t="t" r="r" b="b"/>
              <a:pathLst>
                <a:path w="10192" h="10833" extrusionOk="0">
                  <a:moveTo>
                    <a:pt x="7194" y="0"/>
                  </a:moveTo>
                  <a:cubicBezTo>
                    <a:pt x="6321" y="0"/>
                    <a:pt x="5470" y="345"/>
                    <a:pt x="4687" y="886"/>
                  </a:cubicBezTo>
                  <a:cubicBezTo>
                    <a:pt x="4501" y="1015"/>
                    <a:pt x="4530" y="1301"/>
                    <a:pt x="4745" y="1387"/>
                  </a:cubicBezTo>
                  <a:cubicBezTo>
                    <a:pt x="4816" y="1416"/>
                    <a:pt x="4917" y="1459"/>
                    <a:pt x="5017" y="1488"/>
                  </a:cubicBezTo>
                  <a:lnTo>
                    <a:pt x="5934" y="1387"/>
                  </a:lnTo>
                  <a:lnTo>
                    <a:pt x="5934" y="1731"/>
                  </a:lnTo>
                  <a:lnTo>
                    <a:pt x="4587" y="2233"/>
                  </a:lnTo>
                  <a:cubicBezTo>
                    <a:pt x="4171" y="2390"/>
                    <a:pt x="3942" y="2849"/>
                    <a:pt x="4071" y="3293"/>
                  </a:cubicBezTo>
                  <a:lnTo>
                    <a:pt x="3813" y="5228"/>
                  </a:lnTo>
                  <a:cubicBezTo>
                    <a:pt x="3556" y="5169"/>
                    <a:pt x="3292" y="5137"/>
                    <a:pt x="3025" y="5137"/>
                  </a:cubicBezTo>
                  <a:cubicBezTo>
                    <a:pt x="2906" y="5137"/>
                    <a:pt x="2786" y="5143"/>
                    <a:pt x="2666" y="5157"/>
                  </a:cubicBezTo>
                  <a:cubicBezTo>
                    <a:pt x="1219" y="5271"/>
                    <a:pt x="101" y="6461"/>
                    <a:pt x="44" y="7908"/>
                  </a:cubicBezTo>
                  <a:cubicBezTo>
                    <a:pt x="1" y="9356"/>
                    <a:pt x="1033" y="10603"/>
                    <a:pt x="2466" y="10832"/>
                  </a:cubicBezTo>
                  <a:lnTo>
                    <a:pt x="3555" y="10517"/>
                  </a:lnTo>
                  <a:cubicBezTo>
                    <a:pt x="3999" y="10388"/>
                    <a:pt x="4415" y="10144"/>
                    <a:pt x="4759" y="9800"/>
                  </a:cubicBezTo>
                  <a:cubicBezTo>
                    <a:pt x="5160" y="9413"/>
                    <a:pt x="5648" y="9098"/>
                    <a:pt x="6164" y="8883"/>
                  </a:cubicBezTo>
                  <a:lnTo>
                    <a:pt x="6436" y="8768"/>
                  </a:lnTo>
                  <a:cubicBezTo>
                    <a:pt x="7554" y="8367"/>
                    <a:pt x="8457" y="7507"/>
                    <a:pt x="8915" y="6418"/>
                  </a:cubicBezTo>
                  <a:lnTo>
                    <a:pt x="9804" y="4426"/>
                  </a:lnTo>
                  <a:cubicBezTo>
                    <a:pt x="10191" y="3537"/>
                    <a:pt x="10177" y="2519"/>
                    <a:pt x="9747" y="1660"/>
                  </a:cubicBezTo>
                  <a:lnTo>
                    <a:pt x="9517" y="1015"/>
                  </a:lnTo>
                  <a:cubicBezTo>
                    <a:pt x="9102" y="570"/>
                    <a:pt x="8571" y="241"/>
                    <a:pt x="7984" y="97"/>
                  </a:cubicBezTo>
                  <a:cubicBezTo>
                    <a:pt x="7719" y="31"/>
                    <a:pt x="7456" y="0"/>
                    <a:pt x="7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64;p75">
              <a:extLst>
                <a:ext uri="{FF2B5EF4-FFF2-40B4-BE49-F238E27FC236}">
                  <a16:creationId xmlns:a16="http://schemas.microsoft.com/office/drawing/2014/main" id="{46BB10CB-CB2F-4A86-9E6A-E2A38C74C976}"/>
                </a:ext>
              </a:extLst>
            </p:cNvPr>
            <p:cNvSpPr/>
            <p:nvPr/>
          </p:nvSpPr>
          <p:spPr>
            <a:xfrm>
              <a:off x="3382013" y="1577200"/>
              <a:ext cx="14725" cy="32000"/>
            </a:xfrm>
            <a:custGeom>
              <a:avLst/>
              <a:gdLst/>
              <a:ahLst/>
              <a:cxnLst/>
              <a:rect l="l" t="t" r="r" b="b"/>
              <a:pathLst>
                <a:path w="589" h="1280" extrusionOk="0">
                  <a:moveTo>
                    <a:pt x="302" y="0"/>
                  </a:moveTo>
                  <a:cubicBezTo>
                    <a:pt x="158" y="0"/>
                    <a:pt x="15" y="97"/>
                    <a:pt x="15" y="290"/>
                  </a:cubicBezTo>
                  <a:lnTo>
                    <a:pt x="15" y="993"/>
                  </a:lnTo>
                  <a:cubicBezTo>
                    <a:pt x="1" y="1150"/>
                    <a:pt x="130" y="1279"/>
                    <a:pt x="302" y="1279"/>
                  </a:cubicBezTo>
                  <a:cubicBezTo>
                    <a:pt x="459" y="1279"/>
                    <a:pt x="588" y="1150"/>
                    <a:pt x="588" y="993"/>
                  </a:cubicBezTo>
                  <a:lnTo>
                    <a:pt x="588" y="290"/>
                  </a:lnTo>
                  <a:cubicBezTo>
                    <a:pt x="588" y="97"/>
                    <a:pt x="445" y="0"/>
                    <a:pt x="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65;p75">
              <a:extLst>
                <a:ext uri="{FF2B5EF4-FFF2-40B4-BE49-F238E27FC236}">
                  <a16:creationId xmlns:a16="http://schemas.microsoft.com/office/drawing/2014/main" id="{573886A5-5506-48E4-A5F4-8D4D77C1CE7A}"/>
                </a:ext>
              </a:extLst>
            </p:cNvPr>
            <p:cNvSpPr/>
            <p:nvPr/>
          </p:nvSpPr>
          <p:spPr>
            <a:xfrm>
              <a:off x="3316088" y="1411375"/>
              <a:ext cx="301725" cy="423550"/>
            </a:xfrm>
            <a:custGeom>
              <a:avLst/>
              <a:gdLst/>
              <a:ahLst/>
              <a:cxnLst/>
              <a:rect l="l" t="t" r="r" b="b"/>
              <a:pathLst>
                <a:path w="12069" h="16942" extrusionOk="0">
                  <a:moveTo>
                    <a:pt x="9804" y="1"/>
                  </a:moveTo>
                  <a:lnTo>
                    <a:pt x="9804" y="15"/>
                  </a:lnTo>
                  <a:cubicBezTo>
                    <a:pt x="9632" y="273"/>
                    <a:pt x="9675" y="617"/>
                    <a:pt x="9904" y="818"/>
                  </a:cubicBezTo>
                  <a:cubicBezTo>
                    <a:pt x="10263" y="1147"/>
                    <a:pt x="10592" y="1520"/>
                    <a:pt x="10865" y="1936"/>
                  </a:cubicBezTo>
                  <a:cubicBezTo>
                    <a:pt x="11409" y="2795"/>
                    <a:pt x="11481" y="3899"/>
                    <a:pt x="11037" y="4831"/>
                  </a:cubicBezTo>
                  <a:lnTo>
                    <a:pt x="9919" y="7339"/>
                  </a:lnTo>
                  <a:cubicBezTo>
                    <a:pt x="9345" y="8643"/>
                    <a:pt x="8285" y="9661"/>
                    <a:pt x="6966" y="10191"/>
                  </a:cubicBezTo>
                  <a:lnTo>
                    <a:pt x="6694" y="10291"/>
                  </a:lnTo>
                  <a:cubicBezTo>
                    <a:pt x="6264" y="10478"/>
                    <a:pt x="5891" y="10750"/>
                    <a:pt x="5562" y="11080"/>
                  </a:cubicBezTo>
                  <a:cubicBezTo>
                    <a:pt x="4919" y="11723"/>
                    <a:pt x="4038" y="12069"/>
                    <a:pt x="3134" y="12069"/>
                  </a:cubicBezTo>
                  <a:cubicBezTo>
                    <a:pt x="2950" y="12069"/>
                    <a:pt x="2765" y="12055"/>
                    <a:pt x="2580" y="12026"/>
                  </a:cubicBezTo>
                  <a:cubicBezTo>
                    <a:pt x="2509" y="12011"/>
                    <a:pt x="2437" y="11997"/>
                    <a:pt x="2365" y="11983"/>
                  </a:cubicBezTo>
                  <a:cubicBezTo>
                    <a:pt x="2223" y="11946"/>
                    <a:pt x="2080" y="11928"/>
                    <a:pt x="1938" y="11928"/>
                  </a:cubicBezTo>
                  <a:cubicBezTo>
                    <a:pt x="1195" y="11928"/>
                    <a:pt x="502" y="12412"/>
                    <a:pt x="273" y="13158"/>
                  </a:cubicBezTo>
                  <a:cubicBezTo>
                    <a:pt x="87" y="13731"/>
                    <a:pt x="1" y="14333"/>
                    <a:pt x="1" y="14949"/>
                  </a:cubicBezTo>
                  <a:lnTo>
                    <a:pt x="1" y="16942"/>
                  </a:lnTo>
                  <a:lnTo>
                    <a:pt x="287" y="16942"/>
                  </a:lnTo>
                  <a:cubicBezTo>
                    <a:pt x="445" y="16942"/>
                    <a:pt x="574" y="16813"/>
                    <a:pt x="574" y="16655"/>
                  </a:cubicBezTo>
                  <a:lnTo>
                    <a:pt x="574" y="14949"/>
                  </a:lnTo>
                  <a:cubicBezTo>
                    <a:pt x="574" y="14391"/>
                    <a:pt x="660" y="13846"/>
                    <a:pt x="818" y="13316"/>
                  </a:cubicBezTo>
                  <a:cubicBezTo>
                    <a:pt x="971" y="12818"/>
                    <a:pt x="1428" y="12497"/>
                    <a:pt x="1930" y="12497"/>
                  </a:cubicBezTo>
                  <a:cubicBezTo>
                    <a:pt x="2036" y="12497"/>
                    <a:pt x="2143" y="12512"/>
                    <a:pt x="2251" y="12542"/>
                  </a:cubicBezTo>
                  <a:cubicBezTo>
                    <a:pt x="2337" y="12556"/>
                    <a:pt x="2423" y="12570"/>
                    <a:pt x="2509" y="12585"/>
                  </a:cubicBezTo>
                  <a:cubicBezTo>
                    <a:pt x="2724" y="12628"/>
                    <a:pt x="2939" y="12642"/>
                    <a:pt x="3168" y="12642"/>
                  </a:cubicBezTo>
                  <a:cubicBezTo>
                    <a:pt x="4214" y="12642"/>
                    <a:pt x="5232" y="12226"/>
                    <a:pt x="5977" y="11481"/>
                  </a:cubicBezTo>
                  <a:cubicBezTo>
                    <a:pt x="6250" y="11209"/>
                    <a:pt x="6565" y="10979"/>
                    <a:pt x="6923" y="10822"/>
                  </a:cubicBezTo>
                  <a:lnTo>
                    <a:pt x="7196" y="10721"/>
                  </a:lnTo>
                  <a:cubicBezTo>
                    <a:pt x="8643" y="10134"/>
                    <a:pt x="9818" y="9001"/>
                    <a:pt x="10449" y="7583"/>
                  </a:cubicBezTo>
                  <a:lnTo>
                    <a:pt x="11567" y="5060"/>
                  </a:lnTo>
                  <a:cubicBezTo>
                    <a:pt x="12069" y="3942"/>
                    <a:pt x="12026" y="2623"/>
                    <a:pt x="11352" y="1606"/>
                  </a:cubicBezTo>
                  <a:cubicBezTo>
                    <a:pt x="10936" y="975"/>
                    <a:pt x="10420" y="431"/>
                    <a:pt x="9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66;p75">
              <a:extLst>
                <a:ext uri="{FF2B5EF4-FFF2-40B4-BE49-F238E27FC236}">
                  <a16:creationId xmlns:a16="http://schemas.microsoft.com/office/drawing/2014/main" id="{B4C3A7A0-8372-4467-B99C-50D8C8FB931D}"/>
                </a:ext>
              </a:extLst>
            </p:cNvPr>
            <p:cNvSpPr/>
            <p:nvPr/>
          </p:nvSpPr>
          <p:spPr>
            <a:xfrm>
              <a:off x="3382738" y="1452225"/>
              <a:ext cx="203200" cy="246475"/>
            </a:xfrm>
            <a:custGeom>
              <a:avLst/>
              <a:gdLst/>
              <a:ahLst/>
              <a:cxnLst/>
              <a:rect l="l" t="t" r="r" b="b"/>
              <a:pathLst>
                <a:path w="8128" h="9859" extrusionOk="0">
                  <a:moveTo>
                    <a:pt x="7066" y="1"/>
                  </a:moveTo>
                  <a:lnTo>
                    <a:pt x="7009" y="72"/>
                  </a:lnTo>
                  <a:cubicBezTo>
                    <a:pt x="6837" y="273"/>
                    <a:pt x="6808" y="560"/>
                    <a:pt x="6937" y="789"/>
                  </a:cubicBezTo>
                  <a:cubicBezTo>
                    <a:pt x="7181" y="1204"/>
                    <a:pt x="7310" y="1692"/>
                    <a:pt x="7310" y="2179"/>
                  </a:cubicBezTo>
                  <a:cubicBezTo>
                    <a:pt x="7296" y="2580"/>
                    <a:pt x="7210" y="2996"/>
                    <a:pt x="7038" y="3369"/>
                  </a:cubicBezTo>
                  <a:lnTo>
                    <a:pt x="6206" y="5246"/>
                  </a:lnTo>
                  <a:cubicBezTo>
                    <a:pt x="5748" y="6264"/>
                    <a:pt x="4917" y="7066"/>
                    <a:pt x="3870" y="7496"/>
                  </a:cubicBezTo>
                  <a:lnTo>
                    <a:pt x="3598" y="7597"/>
                  </a:lnTo>
                  <a:cubicBezTo>
                    <a:pt x="3025" y="7826"/>
                    <a:pt x="2509" y="8184"/>
                    <a:pt x="2093" y="8629"/>
                  </a:cubicBezTo>
                  <a:cubicBezTo>
                    <a:pt x="1692" y="9030"/>
                    <a:pt x="1161" y="9259"/>
                    <a:pt x="602" y="9288"/>
                  </a:cubicBezTo>
                  <a:cubicBezTo>
                    <a:pt x="301" y="9302"/>
                    <a:pt x="58" y="9532"/>
                    <a:pt x="0" y="9818"/>
                  </a:cubicBezTo>
                  <a:cubicBezTo>
                    <a:pt x="161" y="9845"/>
                    <a:pt x="322" y="9858"/>
                    <a:pt x="481" y="9858"/>
                  </a:cubicBezTo>
                  <a:cubicBezTo>
                    <a:pt x="1259" y="9858"/>
                    <a:pt x="2004" y="9544"/>
                    <a:pt x="2552" y="8973"/>
                  </a:cubicBezTo>
                  <a:cubicBezTo>
                    <a:pt x="2939" y="8586"/>
                    <a:pt x="3397" y="8270"/>
                    <a:pt x="3913" y="8084"/>
                  </a:cubicBezTo>
                  <a:lnTo>
                    <a:pt x="4085" y="8012"/>
                  </a:lnTo>
                  <a:cubicBezTo>
                    <a:pt x="5261" y="7539"/>
                    <a:pt x="6206" y="6622"/>
                    <a:pt x="6722" y="5476"/>
                  </a:cubicBezTo>
                  <a:lnTo>
                    <a:pt x="7611" y="3483"/>
                  </a:lnTo>
                  <a:cubicBezTo>
                    <a:pt x="8127" y="2308"/>
                    <a:pt x="7912" y="946"/>
                    <a:pt x="7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67;p75">
              <a:extLst>
                <a:ext uri="{FF2B5EF4-FFF2-40B4-BE49-F238E27FC236}">
                  <a16:creationId xmlns:a16="http://schemas.microsoft.com/office/drawing/2014/main" id="{BBDAE443-81A3-4547-9B95-CC26C103FBE9}"/>
                </a:ext>
              </a:extLst>
            </p:cNvPr>
            <p:cNvSpPr/>
            <p:nvPr/>
          </p:nvSpPr>
          <p:spPr>
            <a:xfrm>
              <a:off x="3413188" y="1500050"/>
              <a:ext cx="112550" cy="97675"/>
            </a:xfrm>
            <a:custGeom>
              <a:avLst/>
              <a:gdLst/>
              <a:ahLst/>
              <a:cxnLst/>
              <a:rect l="l" t="t" r="r" b="b"/>
              <a:pathLst>
                <a:path w="4502" h="3907" extrusionOk="0">
                  <a:moveTo>
                    <a:pt x="3965" y="1"/>
                  </a:moveTo>
                  <a:cubicBezTo>
                    <a:pt x="3924" y="1"/>
                    <a:pt x="3882" y="8"/>
                    <a:pt x="3842" y="22"/>
                  </a:cubicBezTo>
                  <a:lnTo>
                    <a:pt x="3555" y="151"/>
                  </a:lnTo>
                  <a:cubicBezTo>
                    <a:pt x="3484" y="173"/>
                    <a:pt x="3412" y="184"/>
                    <a:pt x="3342" y="184"/>
                  </a:cubicBezTo>
                  <a:cubicBezTo>
                    <a:pt x="3272" y="184"/>
                    <a:pt x="3204" y="173"/>
                    <a:pt x="3140" y="151"/>
                  </a:cubicBezTo>
                  <a:cubicBezTo>
                    <a:pt x="2968" y="80"/>
                    <a:pt x="2796" y="51"/>
                    <a:pt x="2624" y="51"/>
                  </a:cubicBezTo>
                  <a:cubicBezTo>
                    <a:pt x="2093" y="51"/>
                    <a:pt x="1606" y="338"/>
                    <a:pt x="1362" y="796"/>
                  </a:cubicBezTo>
                  <a:cubicBezTo>
                    <a:pt x="1311" y="899"/>
                    <a:pt x="1213" y="956"/>
                    <a:pt x="1110" y="956"/>
                  </a:cubicBezTo>
                  <a:cubicBezTo>
                    <a:pt x="1099" y="956"/>
                    <a:pt x="1087" y="955"/>
                    <a:pt x="1076" y="954"/>
                  </a:cubicBezTo>
                  <a:cubicBezTo>
                    <a:pt x="775" y="897"/>
                    <a:pt x="545" y="696"/>
                    <a:pt x="431" y="424"/>
                  </a:cubicBezTo>
                  <a:cubicBezTo>
                    <a:pt x="431" y="395"/>
                    <a:pt x="416" y="381"/>
                    <a:pt x="416" y="352"/>
                  </a:cubicBezTo>
                  <a:cubicBezTo>
                    <a:pt x="87" y="954"/>
                    <a:pt x="1" y="1642"/>
                    <a:pt x="158" y="2301"/>
                  </a:cubicBezTo>
                  <a:cubicBezTo>
                    <a:pt x="531" y="2402"/>
                    <a:pt x="875" y="2574"/>
                    <a:pt x="1162" y="2832"/>
                  </a:cubicBezTo>
                  <a:cubicBezTo>
                    <a:pt x="1405" y="3018"/>
                    <a:pt x="1549" y="3305"/>
                    <a:pt x="1577" y="3620"/>
                  </a:cubicBezTo>
                  <a:cubicBezTo>
                    <a:pt x="1577" y="3778"/>
                    <a:pt x="1706" y="3892"/>
                    <a:pt x="1864" y="3907"/>
                  </a:cubicBezTo>
                  <a:cubicBezTo>
                    <a:pt x="2208" y="3907"/>
                    <a:pt x="2910" y="3405"/>
                    <a:pt x="3068" y="3190"/>
                  </a:cubicBezTo>
                  <a:cubicBezTo>
                    <a:pt x="3154" y="3061"/>
                    <a:pt x="3125" y="2875"/>
                    <a:pt x="2996" y="2789"/>
                  </a:cubicBezTo>
                  <a:lnTo>
                    <a:pt x="2165" y="2201"/>
                  </a:lnTo>
                  <a:cubicBezTo>
                    <a:pt x="1792" y="1943"/>
                    <a:pt x="1678" y="1456"/>
                    <a:pt x="1878" y="1054"/>
                  </a:cubicBezTo>
                  <a:cubicBezTo>
                    <a:pt x="2034" y="770"/>
                    <a:pt x="2325" y="615"/>
                    <a:pt x="2626" y="615"/>
                  </a:cubicBezTo>
                  <a:cubicBezTo>
                    <a:pt x="2797" y="615"/>
                    <a:pt x="2970" y="664"/>
                    <a:pt x="3125" y="768"/>
                  </a:cubicBezTo>
                  <a:lnTo>
                    <a:pt x="3971" y="1384"/>
                  </a:lnTo>
                  <a:cubicBezTo>
                    <a:pt x="4020" y="1413"/>
                    <a:pt x="4075" y="1428"/>
                    <a:pt x="4130" y="1428"/>
                  </a:cubicBezTo>
                  <a:cubicBezTo>
                    <a:pt x="4237" y="1428"/>
                    <a:pt x="4344" y="1373"/>
                    <a:pt x="4401" y="1269"/>
                  </a:cubicBezTo>
                  <a:cubicBezTo>
                    <a:pt x="4501" y="1112"/>
                    <a:pt x="4358" y="338"/>
                    <a:pt x="4272" y="180"/>
                  </a:cubicBezTo>
                  <a:cubicBezTo>
                    <a:pt x="4208" y="62"/>
                    <a:pt x="4088" y="1"/>
                    <a:pt x="3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68;p75">
              <a:extLst>
                <a:ext uri="{FF2B5EF4-FFF2-40B4-BE49-F238E27FC236}">
                  <a16:creationId xmlns:a16="http://schemas.microsoft.com/office/drawing/2014/main" id="{B5E937FA-CBC2-485D-BF87-3C21796EDEE4}"/>
                </a:ext>
              </a:extLst>
            </p:cNvPr>
            <p:cNvSpPr/>
            <p:nvPr/>
          </p:nvSpPr>
          <p:spPr>
            <a:xfrm>
              <a:off x="3446863" y="1448225"/>
              <a:ext cx="50925" cy="21950"/>
            </a:xfrm>
            <a:custGeom>
              <a:avLst/>
              <a:gdLst/>
              <a:ahLst/>
              <a:cxnLst/>
              <a:rect l="l" t="t" r="r" b="b"/>
              <a:pathLst>
                <a:path w="2037" h="878" extrusionOk="0">
                  <a:moveTo>
                    <a:pt x="1704" y="1"/>
                  </a:moveTo>
                  <a:cubicBezTo>
                    <a:pt x="1672" y="1"/>
                    <a:pt x="1639" y="6"/>
                    <a:pt x="1606" y="17"/>
                  </a:cubicBezTo>
                  <a:lnTo>
                    <a:pt x="1" y="634"/>
                  </a:lnTo>
                  <a:cubicBezTo>
                    <a:pt x="288" y="748"/>
                    <a:pt x="603" y="820"/>
                    <a:pt x="918" y="877"/>
                  </a:cubicBezTo>
                  <a:lnTo>
                    <a:pt x="1807" y="533"/>
                  </a:lnTo>
                  <a:cubicBezTo>
                    <a:pt x="1965" y="476"/>
                    <a:pt x="2036" y="275"/>
                    <a:pt x="1950" y="132"/>
                  </a:cubicBezTo>
                  <a:lnTo>
                    <a:pt x="1936" y="132"/>
                  </a:lnTo>
                  <a:cubicBezTo>
                    <a:pt x="1883" y="46"/>
                    <a:pt x="1797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2587;p75">
            <a:extLst>
              <a:ext uri="{FF2B5EF4-FFF2-40B4-BE49-F238E27FC236}">
                <a16:creationId xmlns:a16="http://schemas.microsoft.com/office/drawing/2014/main" id="{2336A397-3D75-40C8-BAD4-101C74532D35}"/>
              </a:ext>
            </a:extLst>
          </p:cNvPr>
          <p:cNvGrpSpPr/>
          <p:nvPr/>
        </p:nvGrpSpPr>
        <p:grpSpPr>
          <a:xfrm>
            <a:off x="6908049" y="3803662"/>
            <a:ext cx="785519" cy="1357870"/>
            <a:chOff x="7038988" y="2079275"/>
            <a:chExt cx="262325" cy="443625"/>
          </a:xfrm>
        </p:grpSpPr>
        <p:sp>
          <p:nvSpPr>
            <p:cNvPr id="187" name="Google Shape;2588;p75">
              <a:extLst>
                <a:ext uri="{FF2B5EF4-FFF2-40B4-BE49-F238E27FC236}">
                  <a16:creationId xmlns:a16="http://schemas.microsoft.com/office/drawing/2014/main" id="{063D8D7D-30D3-463D-B316-967C12A528B3}"/>
                </a:ext>
              </a:extLst>
            </p:cNvPr>
            <p:cNvSpPr/>
            <p:nvPr/>
          </p:nvSpPr>
          <p:spPr>
            <a:xfrm>
              <a:off x="7038988" y="2079625"/>
              <a:ext cx="255875" cy="443275"/>
            </a:xfrm>
            <a:custGeom>
              <a:avLst/>
              <a:gdLst/>
              <a:ahLst/>
              <a:cxnLst/>
              <a:rect l="l" t="t" r="r" b="b"/>
              <a:pathLst>
                <a:path w="10235" h="17731" extrusionOk="0">
                  <a:moveTo>
                    <a:pt x="4774" y="1"/>
                  </a:moveTo>
                  <a:cubicBezTo>
                    <a:pt x="4372" y="1"/>
                    <a:pt x="3985" y="130"/>
                    <a:pt x="3684" y="388"/>
                  </a:cubicBezTo>
                  <a:lnTo>
                    <a:pt x="1176" y="2480"/>
                  </a:lnTo>
                  <a:cubicBezTo>
                    <a:pt x="861" y="2738"/>
                    <a:pt x="775" y="3168"/>
                    <a:pt x="947" y="3527"/>
                  </a:cubicBezTo>
                  <a:cubicBezTo>
                    <a:pt x="1352" y="4324"/>
                    <a:pt x="2037" y="4540"/>
                    <a:pt x="2636" y="4540"/>
                  </a:cubicBezTo>
                  <a:cubicBezTo>
                    <a:pt x="2715" y="4540"/>
                    <a:pt x="2792" y="4537"/>
                    <a:pt x="2867" y="4530"/>
                  </a:cubicBezTo>
                  <a:lnTo>
                    <a:pt x="3082" y="4817"/>
                  </a:lnTo>
                  <a:lnTo>
                    <a:pt x="2753" y="5103"/>
                  </a:lnTo>
                  <a:cubicBezTo>
                    <a:pt x="2681" y="5275"/>
                    <a:pt x="2595" y="5433"/>
                    <a:pt x="2480" y="5562"/>
                  </a:cubicBezTo>
                  <a:cubicBezTo>
                    <a:pt x="1821" y="6364"/>
                    <a:pt x="1" y="8228"/>
                    <a:pt x="1" y="10865"/>
                  </a:cubicBezTo>
                  <a:cubicBezTo>
                    <a:pt x="1" y="13645"/>
                    <a:pt x="2093" y="15150"/>
                    <a:pt x="3140" y="15738"/>
                  </a:cubicBezTo>
                  <a:cubicBezTo>
                    <a:pt x="3498" y="15924"/>
                    <a:pt x="3727" y="16311"/>
                    <a:pt x="3727" y="16727"/>
                  </a:cubicBezTo>
                  <a:lnTo>
                    <a:pt x="3727" y="16885"/>
                  </a:lnTo>
                  <a:cubicBezTo>
                    <a:pt x="3727" y="17358"/>
                    <a:pt x="4100" y="17730"/>
                    <a:pt x="4559" y="17730"/>
                  </a:cubicBezTo>
                  <a:lnTo>
                    <a:pt x="8084" y="17730"/>
                  </a:lnTo>
                  <a:cubicBezTo>
                    <a:pt x="8170" y="17730"/>
                    <a:pt x="8271" y="17716"/>
                    <a:pt x="8357" y="17687"/>
                  </a:cubicBezTo>
                  <a:lnTo>
                    <a:pt x="8658" y="16885"/>
                  </a:lnTo>
                  <a:cubicBezTo>
                    <a:pt x="8658" y="16512"/>
                    <a:pt x="8787" y="16139"/>
                    <a:pt x="9016" y="15838"/>
                  </a:cubicBezTo>
                  <a:lnTo>
                    <a:pt x="9432" y="15294"/>
                  </a:lnTo>
                  <a:cubicBezTo>
                    <a:pt x="10163" y="14348"/>
                    <a:pt x="10234" y="13043"/>
                    <a:pt x="9604" y="12026"/>
                  </a:cubicBezTo>
                  <a:lnTo>
                    <a:pt x="8414" y="10120"/>
                  </a:lnTo>
                  <a:cubicBezTo>
                    <a:pt x="8027" y="9503"/>
                    <a:pt x="7898" y="8744"/>
                    <a:pt x="8041" y="8027"/>
                  </a:cubicBezTo>
                  <a:lnTo>
                    <a:pt x="8858" y="4014"/>
                  </a:lnTo>
                  <a:cubicBezTo>
                    <a:pt x="9102" y="2867"/>
                    <a:pt x="9231" y="1692"/>
                    <a:pt x="9231" y="517"/>
                  </a:cubicBezTo>
                  <a:lnTo>
                    <a:pt x="8930" y="1"/>
                  </a:lnTo>
                  <a:close/>
                </a:path>
              </a:pathLst>
            </a:custGeom>
            <a:solidFill>
              <a:srgbClr val="E6A29B">
                <a:alpha val="76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589;p75">
              <a:extLst>
                <a:ext uri="{FF2B5EF4-FFF2-40B4-BE49-F238E27FC236}">
                  <a16:creationId xmlns:a16="http://schemas.microsoft.com/office/drawing/2014/main" id="{93DCBC45-899B-406C-B5DB-2C2D45BFF339}"/>
                </a:ext>
              </a:extLst>
            </p:cNvPr>
            <p:cNvSpPr/>
            <p:nvPr/>
          </p:nvSpPr>
          <p:spPr>
            <a:xfrm>
              <a:off x="7060138" y="2252325"/>
              <a:ext cx="164850" cy="215075"/>
            </a:xfrm>
            <a:custGeom>
              <a:avLst/>
              <a:gdLst/>
              <a:ahLst/>
              <a:cxnLst/>
              <a:rect l="l" t="t" r="r" b="b"/>
              <a:pathLst>
                <a:path w="6594" h="8603" extrusionOk="0">
                  <a:moveTo>
                    <a:pt x="2497" y="0"/>
                  </a:moveTo>
                  <a:cubicBezTo>
                    <a:pt x="2043" y="0"/>
                    <a:pt x="1592" y="244"/>
                    <a:pt x="1362" y="703"/>
                  </a:cubicBezTo>
                  <a:cubicBezTo>
                    <a:pt x="1247" y="904"/>
                    <a:pt x="1104" y="1090"/>
                    <a:pt x="946" y="1277"/>
                  </a:cubicBezTo>
                  <a:cubicBezTo>
                    <a:pt x="344" y="1950"/>
                    <a:pt x="0" y="2997"/>
                    <a:pt x="43" y="4072"/>
                  </a:cubicBezTo>
                  <a:cubicBezTo>
                    <a:pt x="72" y="5419"/>
                    <a:pt x="846" y="6637"/>
                    <a:pt x="2036" y="7253"/>
                  </a:cubicBezTo>
                  <a:cubicBezTo>
                    <a:pt x="2136" y="7311"/>
                    <a:pt x="2222" y="7397"/>
                    <a:pt x="2279" y="7497"/>
                  </a:cubicBezTo>
                  <a:cubicBezTo>
                    <a:pt x="2752" y="8260"/>
                    <a:pt x="3495" y="8603"/>
                    <a:pt x="4233" y="8603"/>
                  </a:cubicBezTo>
                  <a:cubicBezTo>
                    <a:pt x="5421" y="8603"/>
                    <a:pt x="6593" y="7715"/>
                    <a:pt x="6593" y="6264"/>
                  </a:cubicBezTo>
                  <a:cubicBezTo>
                    <a:pt x="6593" y="5863"/>
                    <a:pt x="6493" y="5476"/>
                    <a:pt x="6292" y="5118"/>
                  </a:cubicBezTo>
                  <a:cubicBezTo>
                    <a:pt x="6178" y="4903"/>
                    <a:pt x="6149" y="4659"/>
                    <a:pt x="6206" y="4430"/>
                  </a:cubicBezTo>
                  <a:cubicBezTo>
                    <a:pt x="6221" y="4358"/>
                    <a:pt x="6235" y="4272"/>
                    <a:pt x="6235" y="4186"/>
                  </a:cubicBezTo>
                  <a:cubicBezTo>
                    <a:pt x="6221" y="3699"/>
                    <a:pt x="5963" y="3255"/>
                    <a:pt x="5533" y="3011"/>
                  </a:cubicBezTo>
                  <a:cubicBezTo>
                    <a:pt x="5318" y="2896"/>
                    <a:pt x="5146" y="2710"/>
                    <a:pt x="5046" y="2481"/>
                  </a:cubicBezTo>
                  <a:cubicBezTo>
                    <a:pt x="5003" y="2366"/>
                    <a:pt x="4960" y="2266"/>
                    <a:pt x="4931" y="2180"/>
                  </a:cubicBezTo>
                  <a:cubicBezTo>
                    <a:pt x="4773" y="1793"/>
                    <a:pt x="3827" y="818"/>
                    <a:pt x="3641" y="632"/>
                  </a:cubicBezTo>
                  <a:lnTo>
                    <a:pt x="3426" y="417"/>
                  </a:lnTo>
                  <a:cubicBezTo>
                    <a:pt x="3175" y="135"/>
                    <a:pt x="2835" y="0"/>
                    <a:pt x="24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590;p75">
              <a:extLst>
                <a:ext uri="{FF2B5EF4-FFF2-40B4-BE49-F238E27FC236}">
                  <a16:creationId xmlns:a16="http://schemas.microsoft.com/office/drawing/2014/main" id="{A9C96462-DA7F-48A9-9FC8-92CD38A716E5}"/>
                </a:ext>
              </a:extLst>
            </p:cNvPr>
            <p:cNvSpPr/>
            <p:nvPr/>
          </p:nvSpPr>
          <p:spPr>
            <a:xfrm>
              <a:off x="7227838" y="2079275"/>
              <a:ext cx="73475" cy="442550"/>
            </a:xfrm>
            <a:custGeom>
              <a:avLst/>
              <a:gdLst/>
              <a:ahLst/>
              <a:cxnLst/>
              <a:rect l="l" t="t" r="r" b="b"/>
              <a:pathLst>
                <a:path w="2939" h="17702" extrusionOk="0">
                  <a:moveTo>
                    <a:pt x="1376" y="0"/>
                  </a:moveTo>
                  <a:lnTo>
                    <a:pt x="1376" y="531"/>
                  </a:lnTo>
                  <a:cubicBezTo>
                    <a:pt x="1376" y="1663"/>
                    <a:pt x="1247" y="2795"/>
                    <a:pt x="1018" y="3913"/>
                  </a:cubicBezTo>
                  <a:lnTo>
                    <a:pt x="186" y="7926"/>
                  </a:lnTo>
                  <a:cubicBezTo>
                    <a:pt x="0" y="8786"/>
                    <a:pt x="158" y="9689"/>
                    <a:pt x="631" y="10435"/>
                  </a:cubicBezTo>
                  <a:lnTo>
                    <a:pt x="1820" y="12355"/>
                  </a:lnTo>
                  <a:cubicBezTo>
                    <a:pt x="2336" y="13158"/>
                    <a:pt x="2279" y="14204"/>
                    <a:pt x="1691" y="14964"/>
                  </a:cubicBezTo>
                  <a:lnTo>
                    <a:pt x="1276" y="15508"/>
                  </a:lnTo>
                  <a:cubicBezTo>
                    <a:pt x="960" y="15910"/>
                    <a:pt x="788" y="16397"/>
                    <a:pt x="788" y="16913"/>
                  </a:cubicBezTo>
                  <a:lnTo>
                    <a:pt x="788" y="17701"/>
                  </a:lnTo>
                  <a:cubicBezTo>
                    <a:pt x="1132" y="17587"/>
                    <a:pt x="1362" y="17271"/>
                    <a:pt x="1362" y="16913"/>
                  </a:cubicBezTo>
                  <a:cubicBezTo>
                    <a:pt x="1362" y="16526"/>
                    <a:pt x="1491" y="16153"/>
                    <a:pt x="1720" y="15852"/>
                  </a:cubicBezTo>
                  <a:lnTo>
                    <a:pt x="2136" y="15322"/>
                  </a:lnTo>
                  <a:cubicBezTo>
                    <a:pt x="2881" y="14362"/>
                    <a:pt x="2938" y="13057"/>
                    <a:pt x="2308" y="12040"/>
                  </a:cubicBezTo>
                  <a:lnTo>
                    <a:pt x="2322" y="12040"/>
                  </a:lnTo>
                  <a:lnTo>
                    <a:pt x="1132" y="10134"/>
                  </a:lnTo>
                  <a:cubicBezTo>
                    <a:pt x="745" y="9517"/>
                    <a:pt x="602" y="8758"/>
                    <a:pt x="760" y="8041"/>
                  </a:cubicBezTo>
                  <a:lnTo>
                    <a:pt x="1591" y="4028"/>
                  </a:lnTo>
                  <a:cubicBezTo>
                    <a:pt x="1835" y="2881"/>
                    <a:pt x="1949" y="1706"/>
                    <a:pt x="1949" y="531"/>
                  </a:cubicBezTo>
                  <a:cubicBezTo>
                    <a:pt x="1949" y="244"/>
                    <a:pt x="1720" y="0"/>
                    <a:pt x="1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591;p75">
              <a:extLst>
                <a:ext uri="{FF2B5EF4-FFF2-40B4-BE49-F238E27FC236}">
                  <a16:creationId xmlns:a16="http://schemas.microsoft.com/office/drawing/2014/main" id="{3D9EF469-B52E-4DF2-B677-87C4B11F2188}"/>
                </a:ext>
              </a:extLst>
            </p:cNvPr>
            <p:cNvSpPr/>
            <p:nvPr/>
          </p:nvSpPr>
          <p:spPr>
            <a:xfrm>
              <a:off x="7108138" y="2188250"/>
              <a:ext cx="32650" cy="18975"/>
            </a:xfrm>
            <a:custGeom>
              <a:avLst/>
              <a:gdLst/>
              <a:ahLst/>
              <a:cxnLst/>
              <a:rect l="l" t="t" r="r" b="b"/>
              <a:pathLst>
                <a:path w="1306" h="759" extrusionOk="0">
                  <a:moveTo>
                    <a:pt x="973" y="1"/>
                  </a:moveTo>
                  <a:cubicBezTo>
                    <a:pt x="945" y="1"/>
                    <a:pt x="917" y="5"/>
                    <a:pt x="890" y="13"/>
                  </a:cubicBezTo>
                  <a:cubicBezTo>
                    <a:pt x="646" y="99"/>
                    <a:pt x="388" y="156"/>
                    <a:pt x="130" y="185"/>
                  </a:cubicBezTo>
                  <a:cubicBezTo>
                    <a:pt x="116" y="386"/>
                    <a:pt x="73" y="572"/>
                    <a:pt x="1" y="758"/>
                  </a:cubicBezTo>
                  <a:cubicBezTo>
                    <a:pt x="359" y="730"/>
                    <a:pt x="732" y="658"/>
                    <a:pt x="1076" y="558"/>
                  </a:cubicBezTo>
                  <a:cubicBezTo>
                    <a:pt x="1219" y="500"/>
                    <a:pt x="1305" y="343"/>
                    <a:pt x="1262" y="199"/>
                  </a:cubicBezTo>
                  <a:lnTo>
                    <a:pt x="1248" y="199"/>
                  </a:lnTo>
                  <a:cubicBezTo>
                    <a:pt x="1202" y="72"/>
                    <a:pt x="1090" y="1"/>
                    <a:pt x="9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592;p75">
              <a:extLst>
                <a:ext uri="{FF2B5EF4-FFF2-40B4-BE49-F238E27FC236}">
                  <a16:creationId xmlns:a16="http://schemas.microsoft.com/office/drawing/2014/main" id="{24A2D6C6-E8B6-4A82-B54F-0C4186BDD8B7}"/>
                </a:ext>
              </a:extLst>
            </p:cNvPr>
            <p:cNvSpPr/>
            <p:nvPr/>
          </p:nvSpPr>
          <p:spPr>
            <a:xfrm>
              <a:off x="7064438" y="2295350"/>
              <a:ext cx="140125" cy="157675"/>
            </a:xfrm>
            <a:custGeom>
              <a:avLst/>
              <a:gdLst/>
              <a:ahLst/>
              <a:cxnLst/>
              <a:rect l="l" t="t" r="r" b="b"/>
              <a:pathLst>
                <a:path w="5605" h="6307" extrusionOk="0">
                  <a:moveTo>
                    <a:pt x="1118" y="0"/>
                  </a:moveTo>
                  <a:lnTo>
                    <a:pt x="1118" y="0"/>
                  </a:lnTo>
                  <a:cubicBezTo>
                    <a:pt x="115" y="1247"/>
                    <a:pt x="0" y="3913"/>
                    <a:pt x="2122" y="5016"/>
                  </a:cubicBezTo>
                  <a:cubicBezTo>
                    <a:pt x="2308" y="5131"/>
                    <a:pt x="2480" y="5289"/>
                    <a:pt x="2580" y="5475"/>
                  </a:cubicBezTo>
                  <a:cubicBezTo>
                    <a:pt x="2910" y="5991"/>
                    <a:pt x="3469" y="6306"/>
                    <a:pt x="4071" y="6306"/>
                  </a:cubicBezTo>
                  <a:cubicBezTo>
                    <a:pt x="4071" y="6306"/>
                    <a:pt x="5604" y="5833"/>
                    <a:pt x="5604" y="4543"/>
                  </a:cubicBezTo>
                  <a:cubicBezTo>
                    <a:pt x="5604" y="3956"/>
                    <a:pt x="5303" y="3397"/>
                    <a:pt x="4816" y="3053"/>
                  </a:cubicBezTo>
                  <a:lnTo>
                    <a:pt x="4816" y="3039"/>
                  </a:lnTo>
                  <a:lnTo>
                    <a:pt x="5418" y="2723"/>
                  </a:lnTo>
                  <a:cubicBezTo>
                    <a:pt x="5461" y="2652"/>
                    <a:pt x="5475" y="2580"/>
                    <a:pt x="5490" y="2508"/>
                  </a:cubicBezTo>
                  <a:cubicBezTo>
                    <a:pt x="5504" y="2136"/>
                    <a:pt x="5275" y="1820"/>
                    <a:pt x="4917" y="1734"/>
                  </a:cubicBezTo>
                  <a:lnTo>
                    <a:pt x="4128" y="1548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593;p75">
              <a:extLst>
                <a:ext uri="{FF2B5EF4-FFF2-40B4-BE49-F238E27FC236}">
                  <a16:creationId xmlns:a16="http://schemas.microsoft.com/office/drawing/2014/main" id="{4C4B067F-CA6C-4477-817C-31FC0EE537A0}"/>
                </a:ext>
              </a:extLst>
            </p:cNvPr>
            <p:cNvSpPr/>
            <p:nvPr/>
          </p:nvSpPr>
          <p:spPr>
            <a:xfrm>
              <a:off x="7092738" y="2284225"/>
              <a:ext cx="87100" cy="92950"/>
            </a:xfrm>
            <a:custGeom>
              <a:avLst/>
              <a:gdLst/>
              <a:ahLst/>
              <a:cxnLst/>
              <a:rect l="l" t="t" r="r" b="b"/>
              <a:pathLst>
                <a:path w="3484" h="3718" extrusionOk="0">
                  <a:moveTo>
                    <a:pt x="502" y="1"/>
                  </a:moveTo>
                  <a:cubicBezTo>
                    <a:pt x="302" y="115"/>
                    <a:pt x="144" y="273"/>
                    <a:pt x="1" y="445"/>
                  </a:cubicBezTo>
                  <a:cubicBezTo>
                    <a:pt x="58" y="617"/>
                    <a:pt x="158" y="775"/>
                    <a:pt x="287" y="904"/>
                  </a:cubicBezTo>
                  <a:lnTo>
                    <a:pt x="789" y="1391"/>
                  </a:lnTo>
                  <a:cubicBezTo>
                    <a:pt x="1004" y="1606"/>
                    <a:pt x="1090" y="1921"/>
                    <a:pt x="1018" y="2222"/>
                  </a:cubicBezTo>
                  <a:lnTo>
                    <a:pt x="732" y="3340"/>
                  </a:lnTo>
                  <a:cubicBezTo>
                    <a:pt x="655" y="3569"/>
                    <a:pt x="835" y="3718"/>
                    <a:pt x="1012" y="3718"/>
                  </a:cubicBezTo>
                  <a:cubicBezTo>
                    <a:pt x="1135" y="3718"/>
                    <a:pt x="1256" y="3647"/>
                    <a:pt x="1291" y="3484"/>
                  </a:cubicBezTo>
                  <a:lnTo>
                    <a:pt x="1563" y="2351"/>
                  </a:lnTo>
                  <a:cubicBezTo>
                    <a:pt x="1649" y="2031"/>
                    <a:pt x="1936" y="1817"/>
                    <a:pt x="2260" y="1817"/>
                  </a:cubicBezTo>
                  <a:cubicBezTo>
                    <a:pt x="2313" y="1817"/>
                    <a:pt x="2368" y="1823"/>
                    <a:pt x="2423" y="1835"/>
                  </a:cubicBezTo>
                  <a:lnTo>
                    <a:pt x="3011" y="1993"/>
                  </a:lnTo>
                  <a:cubicBezTo>
                    <a:pt x="3154" y="1721"/>
                    <a:pt x="3484" y="846"/>
                    <a:pt x="2208" y="416"/>
                  </a:cubicBezTo>
                  <a:lnTo>
                    <a:pt x="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594;p75">
              <a:extLst>
                <a:ext uri="{FF2B5EF4-FFF2-40B4-BE49-F238E27FC236}">
                  <a16:creationId xmlns:a16="http://schemas.microsoft.com/office/drawing/2014/main" id="{6C81D0E8-07AF-4719-9B27-A0DA99B29BD5}"/>
                </a:ext>
              </a:extLst>
            </p:cNvPr>
            <p:cNvSpPr/>
            <p:nvPr/>
          </p:nvSpPr>
          <p:spPr>
            <a:xfrm>
              <a:off x="7144363" y="2354475"/>
              <a:ext cx="66300" cy="98550"/>
            </a:xfrm>
            <a:custGeom>
              <a:avLst/>
              <a:gdLst/>
              <a:ahLst/>
              <a:cxnLst/>
              <a:rect l="l" t="t" r="r" b="b"/>
              <a:pathLst>
                <a:path w="2652" h="3942" extrusionOk="0">
                  <a:moveTo>
                    <a:pt x="706" y="1"/>
                  </a:moveTo>
                  <a:cubicBezTo>
                    <a:pt x="602" y="1"/>
                    <a:pt x="505" y="26"/>
                    <a:pt x="415" y="86"/>
                  </a:cubicBezTo>
                  <a:cubicBezTo>
                    <a:pt x="272" y="158"/>
                    <a:pt x="186" y="287"/>
                    <a:pt x="143" y="444"/>
                  </a:cubicBezTo>
                  <a:lnTo>
                    <a:pt x="43" y="889"/>
                  </a:lnTo>
                  <a:cubicBezTo>
                    <a:pt x="0" y="1100"/>
                    <a:pt x="163" y="1227"/>
                    <a:pt x="324" y="1227"/>
                  </a:cubicBezTo>
                  <a:cubicBezTo>
                    <a:pt x="436" y="1227"/>
                    <a:pt x="546" y="1167"/>
                    <a:pt x="587" y="1032"/>
                  </a:cubicBezTo>
                  <a:lnTo>
                    <a:pt x="702" y="573"/>
                  </a:lnTo>
                  <a:lnTo>
                    <a:pt x="1318" y="731"/>
                  </a:lnTo>
                  <a:cubicBezTo>
                    <a:pt x="1318" y="917"/>
                    <a:pt x="1419" y="1089"/>
                    <a:pt x="1562" y="1189"/>
                  </a:cubicBezTo>
                  <a:cubicBezTo>
                    <a:pt x="1892" y="1419"/>
                    <a:pt x="2078" y="1791"/>
                    <a:pt x="2078" y="2193"/>
                  </a:cubicBezTo>
                  <a:cubicBezTo>
                    <a:pt x="2078" y="2680"/>
                    <a:pt x="1777" y="3110"/>
                    <a:pt x="1333" y="3296"/>
                  </a:cubicBezTo>
                  <a:cubicBezTo>
                    <a:pt x="1060" y="3397"/>
                    <a:pt x="888" y="3655"/>
                    <a:pt x="888" y="3941"/>
                  </a:cubicBezTo>
                  <a:cubicBezTo>
                    <a:pt x="1863" y="3941"/>
                    <a:pt x="2651" y="3153"/>
                    <a:pt x="2651" y="2193"/>
                  </a:cubicBezTo>
                  <a:cubicBezTo>
                    <a:pt x="2651" y="1605"/>
                    <a:pt x="2364" y="1046"/>
                    <a:pt x="1892" y="717"/>
                  </a:cubicBezTo>
                  <a:lnTo>
                    <a:pt x="1877" y="717"/>
                  </a:lnTo>
                  <a:cubicBezTo>
                    <a:pt x="2035" y="645"/>
                    <a:pt x="2164" y="516"/>
                    <a:pt x="2235" y="373"/>
                  </a:cubicBezTo>
                  <a:lnTo>
                    <a:pt x="845" y="14"/>
                  </a:lnTo>
                  <a:cubicBezTo>
                    <a:pt x="797" y="6"/>
                    <a:pt x="751" y="1"/>
                    <a:pt x="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595;p75">
              <a:extLst>
                <a:ext uri="{FF2B5EF4-FFF2-40B4-BE49-F238E27FC236}">
                  <a16:creationId xmlns:a16="http://schemas.microsoft.com/office/drawing/2014/main" id="{AA951D3D-9555-4C54-95DC-8D92B81FB116}"/>
                </a:ext>
              </a:extLst>
            </p:cNvPr>
            <p:cNvSpPr/>
            <p:nvPr/>
          </p:nvSpPr>
          <p:spPr>
            <a:xfrm>
              <a:off x="7097288" y="2266250"/>
              <a:ext cx="50650" cy="41750"/>
            </a:xfrm>
            <a:custGeom>
              <a:avLst/>
              <a:gdLst/>
              <a:ahLst/>
              <a:cxnLst/>
              <a:rect l="l" t="t" r="r" b="b"/>
              <a:pathLst>
                <a:path w="2026" h="1670" extrusionOk="0">
                  <a:moveTo>
                    <a:pt x="1020" y="1"/>
                  </a:moveTo>
                  <a:cubicBezTo>
                    <a:pt x="475" y="1"/>
                    <a:pt x="0" y="704"/>
                    <a:pt x="507" y="1221"/>
                  </a:cubicBezTo>
                  <a:lnTo>
                    <a:pt x="765" y="1465"/>
                  </a:lnTo>
                  <a:cubicBezTo>
                    <a:pt x="901" y="1601"/>
                    <a:pt x="1080" y="1669"/>
                    <a:pt x="1259" y="1669"/>
                  </a:cubicBezTo>
                  <a:cubicBezTo>
                    <a:pt x="1438" y="1669"/>
                    <a:pt x="1617" y="1601"/>
                    <a:pt x="1754" y="1465"/>
                  </a:cubicBezTo>
                  <a:cubicBezTo>
                    <a:pt x="2026" y="1193"/>
                    <a:pt x="2026" y="748"/>
                    <a:pt x="1754" y="476"/>
                  </a:cubicBezTo>
                  <a:lnTo>
                    <a:pt x="1510" y="218"/>
                  </a:lnTo>
                  <a:cubicBezTo>
                    <a:pt x="1357" y="65"/>
                    <a:pt x="1185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9F3CBFD0-FBA8-4C01-A565-FEC20DC50B95}"/>
              </a:ext>
            </a:extLst>
          </p:cNvPr>
          <p:cNvSpPr/>
          <p:nvPr/>
        </p:nvSpPr>
        <p:spPr>
          <a:xfrm>
            <a:off x="2520552" y="1196614"/>
            <a:ext cx="1223155" cy="4713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bg1">
                    <a:lumMod val="10000"/>
                  </a:schemeClr>
                </a:solidFill>
              </a:rPr>
              <a:t>Zigot</a:t>
            </a:r>
            <a:r>
              <a:rPr lang="en-US" sz="9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10000"/>
                  </a:schemeClr>
                </a:solidFill>
              </a:rPr>
              <a:t>membahagi</a:t>
            </a:r>
            <a:r>
              <a:rPr lang="en-US" sz="9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10000"/>
                  </a:schemeClr>
                </a:solidFill>
              </a:rPr>
              <a:t>membentuk</a:t>
            </a:r>
            <a:r>
              <a:rPr lang="en-US" sz="9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10000"/>
                  </a:schemeClr>
                </a:solidFill>
              </a:rPr>
              <a:t>embrio</a:t>
            </a:r>
            <a:endParaRPr lang="en-MY" sz="9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36AF0009-366A-4487-A555-7317A590F002}"/>
              </a:ext>
            </a:extLst>
          </p:cNvPr>
          <p:cNvSpPr/>
          <p:nvPr/>
        </p:nvSpPr>
        <p:spPr>
          <a:xfrm>
            <a:off x="8122976" y="4120605"/>
            <a:ext cx="776256" cy="234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10000"/>
                  </a:schemeClr>
                </a:solidFill>
              </a:rPr>
              <a:t>Fetus</a:t>
            </a:r>
            <a:endParaRPr lang="en-MY" sz="12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99" name="Google Shape;726;p45">
            <a:extLst>
              <a:ext uri="{FF2B5EF4-FFF2-40B4-BE49-F238E27FC236}">
                <a16:creationId xmlns:a16="http://schemas.microsoft.com/office/drawing/2014/main" id="{14B0DBC5-E71A-4559-8EF5-C109F73B1B8E}"/>
              </a:ext>
            </a:extLst>
          </p:cNvPr>
          <p:cNvSpPr/>
          <p:nvPr/>
        </p:nvSpPr>
        <p:spPr>
          <a:xfrm>
            <a:off x="4071532" y="3839324"/>
            <a:ext cx="299700" cy="2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3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Alatsi"/>
                <a:cs typeface="Calibri" panose="020F0502020204030204" pitchFamily="34" charset="0"/>
                <a:sym typeface="Alatsi"/>
              </a:rPr>
              <a:t>1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Alatsi"/>
              <a:cs typeface="Calibri" panose="020F0502020204030204" pitchFamily="34" charset="0"/>
              <a:sym typeface="Alatsi"/>
            </a:endParaRPr>
          </a:p>
        </p:txBody>
      </p:sp>
      <p:sp>
        <p:nvSpPr>
          <p:cNvPr id="200" name="Google Shape;726;p45">
            <a:extLst>
              <a:ext uri="{FF2B5EF4-FFF2-40B4-BE49-F238E27FC236}">
                <a16:creationId xmlns:a16="http://schemas.microsoft.com/office/drawing/2014/main" id="{55E420F5-2978-46E4-AAE4-3E9E4D0BE63C}"/>
              </a:ext>
            </a:extLst>
          </p:cNvPr>
          <p:cNvSpPr/>
          <p:nvPr/>
        </p:nvSpPr>
        <p:spPr>
          <a:xfrm>
            <a:off x="2447641" y="2175959"/>
            <a:ext cx="299700" cy="2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3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Alatsi"/>
                <a:cs typeface="Calibri" panose="020F0502020204030204" pitchFamily="34" charset="0"/>
                <a:sym typeface="Alatsi"/>
              </a:rPr>
              <a:t>2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Alatsi"/>
              <a:cs typeface="Calibri" panose="020F0502020204030204" pitchFamily="34" charset="0"/>
              <a:sym typeface="Alatsi"/>
            </a:endParaRPr>
          </a:p>
        </p:txBody>
      </p:sp>
      <p:sp>
        <p:nvSpPr>
          <p:cNvPr id="201" name="Google Shape;726;p45">
            <a:extLst>
              <a:ext uri="{FF2B5EF4-FFF2-40B4-BE49-F238E27FC236}">
                <a16:creationId xmlns:a16="http://schemas.microsoft.com/office/drawing/2014/main" id="{39E6687B-891C-49F6-9F46-FB4300193A03}"/>
              </a:ext>
            </a:extLst>
          </p:cNvPr>
          <p:cNvSpPr/>
          <p:nvPr/>
        </p:nvSpPr>
        <p:spPr>
          <a:xfrm>
            <a:off x="3224669" y="1759406"/>
            <a:ext cx="299700" cy="2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3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Alatsi"/>
                <a:cs typeface="Calibri" panose="020F0502020204030204" pitchFamily="34" charset="0"/>
                <a:sym typeface="Alatsi"/>
              </a:rPr>
              <a:t>3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Alatsi"/>
              <a:cs typeface="Calibri" panose="020F0502020204030204" pitchFamily="34" charset="0"/>
              <a:sym typeface="Alatsi"/>
            </a:endParaRPr>
          </a:p>
        </p:txBody>
      </p:sp>
      <p:sp>
        <p:nvSpPr>
          <p:cNvPr id="202" name="Google Shape;726;p45">
            <a:extLst>
              <a:ext uri="{FF2B5EF4-FFF2-40B4-BE49-F238E27FC236}">
                <a16:creationId xmlns:a16="http://schemas.microsoft.com/office/drawing/2014/main" id="{52432DAF-8B20-41DD-9B21-05D9E04CD38A}"/>
              </a:ext>
            </a:extLst>
          </p:cNvPr>
          <p:cNvSpPr/>
          <p:nvPr/>
        </p:nvSpPr>
        <p:spPr>
          <a:xfrm>
            <a:off x="3705125" y="2311165"/>
            <a:ext cx="299700" cy="2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315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Alatsi"/>
                <a:cs typeface="Calibri" panose="020F0502020204030204" pitchFamily="34" charset="0"/>
                <a:sym typeface="Alatsi"/>
              </a:rPr>
              <a:t>4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Alatsi"/>
              <a:cs typeface="Calibri" panose="020F0502020204030204" pitchFamily="34" charset="0"/>
              <a:sym typeface="Alatsi"/>
            </a:endParaRPr>
          </a:p>
        </p:txBody>
      </p:sp>
      <p:sp>
        <p:nvSpPr>
          <p:cNvPr id="203" name="Google Shape;517;p40">
            <a:extLst>
              <a:ext uri="{FF2B5EF4-FFF2-40B4-BE49-F238E27FC236}">
                <a16:creationId xmlns:a16="http://schemas.microsoft.com/office/drawing/2014/main" id="{533CBBD0-33AE-4EE0-9FC5-865177B7C7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6215" y="-208705"/>
            <a:ext cx="9233522" cy="709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/>
              <a:t>Proses </a:t>
            </a:r>
            <a:r>
              <a:rPr lang="en-MY" sz="2400" b="1" dirty="0" err="1"/>
              <a:t>Persenyawaan</a:t>
            </a:r>
            <a:r>
              <a:rPr lang="en-MY" sz="2400" b="1" dirty="0"/>
              <a:t> </a:t>
            </a:r>
            <a:r>
              <a:rPr lang="en-MY" sz="2400" b="1" dirty="0" err="1"/>
              <a:t>Manusia</a:t>
            </a:r>
            <a:r>
              <a:rPr lang="en-MY" sz="2400" b="1" dirty="0"/>
              <a:t> </a:t>
            </a:r>
            <a:r>
              <a:rPr lang="en-MY" sz="2400" b="1" dirty="0" err="1"/>
              <a:t>hingga</a:t>
            </a:r>
            <a:r>
              <a:rPr lang="en-MY" sz="2400" b="1" dirty="0"/>
              <a:t> </a:t>
            </a:r>
            <a:r>
              <a:rPr lang="en-MY" sz="2400" b="1" dirty="0" err="1"/>
              <a:t>Bayi</a:t>
            </a:r>
            <a:r>
              <a:rPr lang="en-MY" sz="2400" b="1" dirty="0"/>
              <a:t> </a:t>
            </a:r>
            <a:r>
              <a:rPr lang="en-MY" sz="2400" b="1" dirty="0" err="1"/>
              <a:t>Dilahirkan</a:t>
            </a:r>
            <a:endParaRPr sz="2400" b="1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1DB0CF3-99F2-4318-ACD3-DAE10B7BE322}"/>
              </a:ext>
            </a:extLst>
          </p:cNvPr>
          <p:cNvSpPr/>
          <p:nvPr/>
        </p:nvSpPr>
        <p:spPr>
          <a:xfrm>
            <a:off x="5080355" y="595298"/>
            <a:ext cx="439026" cy="300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en-MY" sz="18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92891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Subject for Elementary: Reproductive System by Slidesgo">
  <a:themeElements>
    <a:clrScheme name="Simple Light">
      <a:dk1>
        <a:srgbClr val="352008"/>
      </a:dk1>
      <a:lt1>
        <a:srgbClr val="FFF4F3"/>
      </a:lt1>
      <a:dk2>
        <a:srgbClr val="8A4640"/>
      </a:dk2>
      <a:lt2>
        <a:srgbClr val="C3927D"/>
      </a:lt2>
      <a:accent1>
        <a:srgbClr val="DA9478"/>
      </a:accent1>
      <a:accent2>
        <a:srgbClr val="CF796F"/>
      </a:accent2>
      <a:accent3>
        <a:srgbClr val="E6A29B"/>
      </a:accent3>
      <a:accent4>
        <a:srgbClr val="908E75"/>
      </a:accent4>
      <a:accent5>
        <a:srgbClr val="C8C3B2"/>
      </a:accent5>
      <a:accent6>
        <a:srgbClr val="FFFFFF"/>
      </a:accent6>
      <a:hlink>
        <a:srgbClr val="3520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rvous System Breakthrough by Slidesgo">
  <a:themeElements>
    <a:clrScheme name="Simple Light">
      <a:dk1>
        <a:srgbClr val="000000"/>
      </a:dk1>
      <a:lt1>
        <a:srgbClr val="661904"/>
      </a:lt1>
      <a:dk2>
        <a:srgbClr val="F1DCCD"/>
      </a:dk2>
      <a:lt2>
        <a:srgbClr val="AB917D"/>
      </a:lt2>
      <a:accent1>
        <a:srgbClr val="87634B"/>
      </a:accent1>
      <a:accent2>
        <a:srgbClr val="673D23"/>
      </a:accent2>
      <a:accent3>
        <a:srgbClr val="200C0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810</Words>
  <Application>Microsoft Office PowerPoint</Application>
  <PresentationFormat>On-screen Show (16:9)</PresentationFormat>
  <Paragraphs>170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Open Sans</vt:lpstr>
      <vt:lpstr>Alatsi</vt:lpstr>
      <vt:lpstr>Krona One</vt:lpstr>
      <vt:lpstr>Arial</vt:lpstr>
      <vt:lpstr>Zilla Slab</vt:lpstr>
      <vt:lpstr>Calibri</vt:lpstr>
      <vt:lpstr>Bebas Neue</vt:lpstr>
      <vt:lpstr>Montserrat</vt:lpstr>
      <vt:lpstr>Science Subject for Elementary: Reproductive System by Slidesgo</vt:lpstr>
      <vt:lpstr>Nervous System Breakthrough by Slidesgo</vt:lpstr>
      <vt:lpstr>Unit 2: Manusia</vt:lpstr>
      <vt:lpstr>Memerihalkan fungsi organ pembiakan lelaki dan perempuan.</vt:lpstr>
      <vt:lpstr>Isi Kandungan</vt:lpstr>
      <vt:lpstr>Pembiakan Manusia</vt:lpstr>
      <vt:lpstr>Bagaimanakah manusia membiak?</vt:lpstr>
      <vt:lpstr>Organ Pembiakan Lelaki</vt:lpstr>
      <vt:lpstr>Organ Pembiakan Perempuan</vt:lpstr>
      <vt:lpstr>Proses Persenyawaan Manusia hingga Bayi Dilahirkan.</vt:lpstr>
      <vt:lpstr>Proses Persenyawaan Manusia hingga Bayi Dilahirkan</vt:lpstr>
      <vt:lpstr>Kepentingan Pembiakan kepada Manusia</vt:lpstr>
      <vt:lpstr>Kepentingan Pembiakan kepada Manusia</vt:lpstr>
      <vt:lpstr>Kepentingan Pembiakan kepada Manusia</vt:lpstr>
      <vt:lpstr>Sekian, Terima Kasih</vt:lpstr>
      <vt:lpstr>Unit 2: Manusia</vt:lpstr>
      <vt:lpstr>01</vt:lpstr>
      <vt:lpstr>Isi Kandungan</vt:lpstr>
      <vt:lpstr>Sistem Saraf Manusia</vt:lpstr>
      <vt:lpstr>Pengenalan</vt:lpstr>
      <vt:lpstr>Jenis Sistem Saraf Manusia</vt:lpstr>
      <vt:lpstr>Jenis Sistem Saraf</vt:lpstr>
      <vt:lpstr>Fungsi Sistem Saraf Manusia</vt:lpstr>
      <vt:lpstr>Fungsi Sistem Saraf Pusat</vt:lpstr>
      <vt:lpstr>Situasi 1: Melihat anak kucing</vt:lpstr>
      <vt:lpstr>Fungsi Sistem Saraf Pusat</vt:lpstr>
      <vt:lpstr>Situasi 2: Terpijak benda tajam</vt:lpstr>
      <vt:lpstr>Fungsi Sistem Saraf Periferi</vt:lpstr>
      <vt:lpstr>Kegagalan Fungsi Sistem Saraf Periferi</vt:lpstr>
      <vt:lpstr>Kegagalan Fungsi Sistem Saraf Periferi</vt:lpstr>
      <vt:lpstr>Menjaga Sistem Saraf</vt:lpstr>
      <vt:lpstr>PowerPoint Presentation</vt:lpstr>
      <vt:lpstr>Sekian,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Subject for Elementary: Reproductive System</dc:title>
  <dc:creator>FARIS</dc:creator>
  <cp:lastModifiedBy>Madihah Rehana binti Ku Othman</cp:lastModifiedBy>
  <cp:revision>4</cp:revision>
  <dcterms:modified xsi:type="dcterms:W3CDTF">2023-07-15T15:06:11Z</dcterms:modified>
</cp:coreProperties>
</file>